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358" r:id="rId2"/>
    <p:sldId id="360" r:id="rId3"/>
    <p:sldId id="359" r:id="rId4"/>
    <p:sldId id="361" r:id="rId5"/>
    <p:sldId id="362" r:id="rId6"/>
    <p:sldId id="367" r:id="rId7"/>
    <p:sldId id="363" r:id="rId8"/>
    <p:sldId id="366" r:id="rId9"/>
    <p:sldId id="369" r:id="rId10"/>
    <p:sldId id="370" r:id="rId11"/>
    <p:sldId id="371" r:id="rId12"/>
    <p:sldId id="373" r:id="rId13"/>
    <p:sldId id="3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93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0" autoAdjust="0"/>
    <p:restoredTop sz="94660"/>
  </p:normalViewPr>
  <p:slideViewPr>
    <p:cSldViewPr snapToGrid="0">
      <p:cViewPr>
        <p:scale>
          <a:sx n="92" d="100"/>
          <a:sy n="92" d="100"/>
        </p:scale>
        <p:origin x="13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2F88B9-4C23-45FE-AE46-FC8AE5F02F9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8EC2A76-6011-45FC-831C-EAB848E7DC3A}">
      <dgm:prSet/>
      <dgm:spPr/>
      <dgm:t>
        <a:bodyPr/>
        <a:lstStyle/>
        <a:p>
          <a:r>
            <a:rPr lang="en-US" b="1"/>
            <a:t>Agenda</a:t>
          </a:r>
          <a:endParaRPr lang="en-US"/>
        </a:p>
      </dgm:t>
    </dgm:pt>
    <dgm:pt modelId="{A96194EE-CC55-4CAD-97C5-9DC9353CC365}" type="parTrans" cxnId="{1D70514B-7802-462B-BF6D-C64F35A27BEF}">
      <dgm:prSet/>
      <dgm:spPr/>
      <dgm:t>
        <a:bodyPr/>
        <a:lstStyle/>
        <a:p>
          <a:endParaRPr lang="en-US"/>
        </a:p>
      </dgm:t>
    </dgm:pt>
    <dgm:pt modelId="{BF54A6EC-69BD-4776-A2FD-8D4E5864EDC7}" type="sibTrans" cxnId="{1D70514B-7802-462B-BF6D-C64F35A27BEF}">
      <dgm:prSet/>
      <dgm:spPr/>
      <dgm:t>
        <a:bodyPr/>
        <a:lstStyle/>
        <a:p>
          <a:endParaRPr lang="en-US"/>
        </a:p>
      </dgm:t>
    </dgm:pt>
    <dgm:pt modelId="{6A7FDC1D-881F-4A83-A845-17EE5A0C8F84}">
      <dgm:prSet/>
      <dgm:spPr/>
      <dgm:t>
        <a:bodyPr/>
        <a:lstStyle/>
        <a:p>
          <a:r>
            <a:rPr lang="en-US" b="0" i="0"/>
            <a:t>Introduction to steganography </a:t>
          </a:r>
          <a:endParaRPr lang="en-US"/>
        </a:p>
      </dgm:t>
    </dgm:pt>
    <dgm:pt modelId="{4B300DDB-0D8F-42F9-8B0F-A18FC36387A7}" type="parTrans" cxnId="{BD7EF872-7C3A-40DC-B93B-A6CF460CB33F}">
      <dgm:prSet/>
      <dgm:spPr/>
      <dgm:t>
        <a:bodyPr/>
        <a:lstStyle/>
        <a:p>
          <a:endParaRPr lang="en-US"/>
        </a:p>
      </dgm:t>
    </dgm:pt>
    <dgm:pt modelId="{B8CFC245-952E-4143-A8C9-957B45DB188D}" type="sibTrans" cxnId="{BD7EF872-7C3A-40DC-B93B-A6CF460CB33F}">
      <dgm:prSet/>
      <dgm:spPr/>
      <dgm:t>
        <a:bodyPr/>
        <a:lstStyle/>
        <a:p>
          <a:endParaRPr lang="en-US"/>
        </a:p>
      </dgm:t>
    </dgm:pt>
    <dgm:pt modelId="{EEC26511-96D2-4F4E-9F8B-E62451B1B8CF}">
      <dgm:prSet/>
      <dgm:spPr/>
      <dgm:t>
        <a:bodyPr/>
        <a:lstStyle/>
        <a:p>
          <a:r>
            <a:rPr lang="en-US" b="0" i="0" dirty="0"/>
            <a:t>Steganography vs Cryptography </a:t>
          </a:r>
          <a:endParaRPr lang="en-US" dirty="0"/>
        </a:p>
      </dgm:t>
    </dgm:pt>
    <dgm:pt modelId="{56D885FA-116E-480E-AE4D-0ACB85449B78}" type="parTrans" cxnId="{7E10EB07-C276-47AE-BE6A-3170EC019706}">
      <dgm:prSet/>
      <dgm:spPr/>
      <dgm:t>
        <a:bodyPr/>
        <a:lstStyle/>
        <a:p>
          <a:endParaRPr lang="en-US"/>
        </a:p>
      </dgm:t>
    </dgm:pt>
    <dgm:pt modelId="{DBF1C8CC-72AC-46E7-8D39-36E0BE871423}" type="sibTrans" cxnId="{7E10EB07-C276-47AE-BE6A-3170EC019706}">
      <dgm:prSet/>
      <dgm:spPr/>
      <dgm:t>
        <a:bodyPr/>
        <a:lstStyle/>
        <a:p>
          <a:endParaRPr lang="en-US"/>
        </a:p>
      </dgm:t>
    </dgm:pt>
    <dgm:pt modelId="{8C27DFA0-5205-4582-94BD-2976B045D41E}">
      <dgm:prSet/>
      <dgm:spPr/>
      <dgm:t>
        <a:bodyPr/>
        <a:lstStyle/>
        <a:p>
          <a:r>
            <a:rPr lang="en-US" b="0" i="0"/>
            <a:t>Overview of image Steganography </a:t>
          </a:r>
          <a:endParaRPr lang="en-US"/>
        </a:p>
      </dgm:t>
    </dgm:pt>
    <dgm:pt modelId="{002CA781-8AC8-4DCE-9004-3B8B21D7213D}" type="parTrans" cxnId="{24F53ABE-16A5-45EE-8963-16E9699A5E1A}">
      <dgm:prSet/>
      <dgm:spPr/>
      <dgm:t>
        <a:bodyPr/>
        <a:lstStyle/>
        <a:p>
          <a:endParaRPr lang="en-US"/>
        </a:p>
      </dgm:t>
    </dgm:pt>
    <dgm:pt modelId="{64BD8373-3E1F-491C-AFAD-D39A237F53EA}" type="sibTrans" cxnId="{24F53ABE-16A5-45EE-8963-16E9699A5E1A}">
      <dgm:prSet/>
      <dgm:spPr/>
      <dgm:t>
        <a:bodyPr/>
        <a:lstStyle/>
        <a:p>
          <a:endParaRPr lang="en-US"/>
        </a:p>
      </dgm:t>
    </dgm:pt>
    <dgm:pt modelId="{1FFDDA12-A43C-4EE1-A9D6-C28244058161}">
      <dgm:prSet/>
      <dgm:spPr/>
      <dgm:t>
        <a:bodyPr/>
        <a:lstStyle/>
        <a:p>
          <a:r>
            <a:rPr lang="en-US" b="0" i="0" dirty="0"/>
            <a:t>DWT technique  </a:t>
          </a:r>
          <a:endParaRPr lang="en-US" dirty="0"/>
        </a:p>
      </dgm:t>
    </dgm:pt>
    <dgm:pt modelId="{6FEE8857-B7AD-4203-8CDB-BDF02D3EC507}" type="parTrans" cxnId="{2B05B26F-40C0-4FDD-9DC9-2E54522393C4}">
      <dgm:prSet/>
      <dgm:spPr/>
      <dgm:t>
        <a:bodyPr/>
        <a:lstStyle/>
        <a:p>
          <a:endParaRPr lang="en-US"/>
        </a:p>
      </dgm:t>
    </dgm:pt>
    <dgm:pt modelId="{36E094C1-449E-4FB7-89A7-46C666CBC909}" type="sibTrans" cxnId="{2B05B26F-40C0-4FDD-9DC9-2E54522393C4}">
      <dgm:prSet/>
      <dgm:spPr/>
      <dgm:t>
        <a:bodyPr/>
        <a:lstStyle/>
        <a:p>
          <a:endParaRPr lang="en-US"/>
        </a:p>
      </dgm:t>
    </dgm:pt>
    <dgm:pt modelId="{1581D57A-225B-4F74-8363-8643DD74C041}">
      <dgm:prSet/>
      <dgm:spPr/>
      <dgm:t>
        <a:bodyPr/>
        <a:lstStyle/>
        <a:p>
          <a:r>
            <a:rPr lang="en-US" b="0" i="0" dirty="0"/>
            <a:t>Drawbacks of DWT technique</a:t>
          </a:r>
          <a:endParaRPr lang="en-US" dirty="0"/>
        </a:p>
      </dgm:t>
    </dgm:pt>
    <dgm:pt modelId="{B539D9E8-45E9-4C53-AB5E-A2F706160F23}" type="parTrans" cxnId="{E4B68B39-9B85-4366-A830-E691AE9EAD95}">
      <dgm:prSet/>
      <dgm:spPr/>
      <dgm:t>
        <a:bodyPr/>
        <a:lstStyle/>
        <a:p>
          <a:endParaRPr lang="en-US"/>
        </a:p>
      </dgm:t>
    </dgm:pt>
    <dgm:pt modelId="{FD596C13-B504-497B-B98A-C341F86A9369}" type="sibTrans" cxnId="{E4B68B39-9B85-4366-A830-E691AE9EAD95}">
      <dgm:prSet/>
      <dgm:spPr/>
      <dgm:t>
        <a:bodyPr/>
        <a:lstStyle/>
        <a:p>
          <a:endParaRPr lang="en-US"/>
        </a:p>
      </dgm:t>
    </dgm:pt>
    <dgm:pt modelId="{90F8FD8F-C84A-4609-93EB-D7048F9D29B4}">
      <dgm:prSet/>
      <dgm:spPr/>
      <dgm:t>
        <a:bodyPr/>
        <a:lstStyle/>
        <a:p>
          <a:r>
            <a:rPr lang="en-US" b="0" i="0" dirty="0"/>
            <a:t>Modified  DWT technique implementation</a:t>
          </a:r>
          <a:endParaRPr lang="en-US" dirty="0"/>
        </a:p>
      </dgm:t>
    </dgm:pt>
    <dgm:pt modelId="{F00E795F-A4CC-4855-8058-A6028A22C12A}" type="parTrans" cxnId="{09466403-17CA-4B83-B020-FF28FED62263}">
      <dgm:prSet/>
      <dgm:spPr/>
      <dgm:t>
        <a:bodyPr/>
        <a:lstStyle/>
        <a:p>
          <a:endParaRPr lang="en-US"/>
        </a:p>
      </dgm:t>
    </dgm:pt>
    <dgm:pt modelId="{BCD96129-03B6-408D-A8B1-BD746399F384}" type="sibTrans" cxnId="{09466403-17CA-4B83-B020-FF28FED62263}">
      <dgm:prSet/>
      <dgm:spPr/>
      <dgm:t>
        <a:bodyPr/>
        <a:lstStyle/>
        <a:p>
          <a:endParaRPr lang="en-US"/>
        </a:p>
      </dgm:t>
    </dgm:pt>
    <dgm:pt modelId="{0B38985E-4757-428C-91A9-4204AC53FDA6}">
      <dgm:prSet/>
      <dgm:spPr/>
      <dgm:t>
        <a:bodyPr/>
        <a:lstStyle/>
        <a:p>
          <a:r>
            <a:rPr lang="en-US"/>
            <a:t>Conclusion</a:t>
          </a:r>
          <a:r>
            <a:rPr lang="en-US" b="0" i="0"/>
            <a:t> </a:t>
          </a:r>
          <a:endParaRPr lang="en-US"/>
        </a:p>
      </dgm:t>
    </dgm:pt>
    <dgm:pt modelId="{0CB0FC6B-6E8C-48F2-92C6-C34FC85E2DBE}" type="parTrans" cxnId="{991DCA64-BD74-4C8F-B33B-1B524274BCA4}">
      <dgm:prSet/>
      <dgm:spPr/>
      <dgm:t>
        <a:bodyPr/>
        <a:lstStyle/>
        <a:p>
          <a:endParaRPr lang="en-US"/>
        </a:p>
      </dgm:t>
    </dgm:pt>
    <dgm:pt modelId="{28F4FD08-3B73-459B-A875-8D98C8DE3CC4}" type="sibTrans" cxnId="{991DCA64-BD74-4C8F-B33B-1B524274BCA4}">
      <dgm:prSet/>
      <dgm:spPr/>
      <dgm:t>
        <a:bodyPr/>
        <a:lstStyle/>
        <a:p>
          <a:endParaRPr lang="en-US"/>
        </a:p>
      </dgm:t>
    </dgm:pt>
    <dgm:pt modelId="{9C1EA82E-6DF5-4BAB-931C-90D1F3617329}" type="pres">
      <dgm:prSet presAssocID="{792F88B9-4C23-45FE-AE46-FC8AE5F02F95}" presName="vert0" presStyleCnt="0">
        <dgm:presLayoutVars>
          <dgm:dir/>
          <dgm:animOne val="branch"/>
          <dgm:animLvl val="lvl"/>
        </dgm:presLayoutVars>
      </dgm:prSet>
      <dgm:spPr/>
    </dgm:pt>
    <dgm:pt modelId="{D3FA095D-6E33-4E59-9F32-741B2BCDEEE5}" type="pres">
      <dgm:prSet presAssocID="{B8EC2A76-6011-45FC-831C-EAB848E7DC3A}" presName="thickLine" presStyleLbl="alignNode1" presStyleIdx="0" presStyleCnt="1"/>
      <dgm:spPr/>
    </dgm:pt>
    <dgm:pt modelId="{120EC7C2-5354-480D-945F-3ED286BC1CA1}" type="pres">
      <dgm:prSet presAssocID="{B8EC2A76-6011-45FC-831C-EAB848E7DC3A}" presName="horz1" presStyleCnt="0"/>
      <dgm:spPr/>
    </dgm:pt>
    <dgm:pt modelId="{03987F33-9BB7-4543-9830-6A8CF26D73E5}" type="pres">
      <dgm:prSet presAssocID="{B8EC2A76-6011-45FC-831C-EAB848E7DC3A}" presName="tx1" presStyleLbl="revTx" presStyleIdx="0" presStyleCnt="8"/>
      <dgm:spPr/>
    </dgm:pt>
    <dgm:pt modelId="{FC38445E-6280-4983-92ED-4E5A4BFD399C}" type="pres">
      <dgm:prSet presAssocID="{B8EC2A76-6011-45FC-831C-EAB848E7DC3A}" presName="vert1" presStyleCnt="0"/>
      <dgm:spPr/>
    </dgm:pt>
    <dgm:pt modelId="{5682E567-45E7-4C81-B5DD-B957F261B0AA}" type="pres">
      <dgm:prSet presAssocID="{6A7FDC1D-881F-4A83-A845-17EE5A0C8F84}" presName="vertSpace2a" presStyleCnt="0"/>
      <dgm:spPr/>
    </dgm:pt>
    <dgm:pt modelId="{E579F13B-148B-49B1-B9F7-31CB803E4CB3}" type="pres">
      <dgm:prSet presAssocID="{6A7FDC1D-881F-4A83-A845-17EE5A0C8F84}" presName="horz2" presStyleCnt="0"/>
      <dgm:spPr/>
    </dgm:pt>
    <dgm:pt modelId="{CF3F6073-E7D4-4B7A-A5CA-7257B2A69582}" type="pres">
      <dgm:prSet presAssocID="{6A7FDC1D-881F-4A83-A845-17EE5A0C8F84}" presName="horzSpace2" presStyleCnt="0"/>
      <dgm:spPr/>
    </dgm:pt>
    <dgm:pt modelId="{05317970-2F82-462E-B067-B8BEAFA5063F}" type="pres">
      <dgm:prSet presAssocID="{6A7FDC1D-881F-4A83-A845-17EE5A0C8F84}" presName="tx2" presStyleLbl="revTx" presStyleIdx="1" presStyleCnt="8"/>
      <dgm:spPr/>
    </dgm:pt>
    <dgm:pt modelId="{38A5E722-A986-4681-BF99-C3D6B1D8C9CB}" type="pres">
      <dgm:prSet presAssocID="{6A7FDC1D-881F-4A83-A845-17EE5A0C8F84}" presName="vert2" presStyleCnt="0"/>
      <dgm:spPr/>
    </dgm:pt>
    <dgm:pt modelId="{A9F56858-5289-456A-A453-BDB07C770579}" type="pres">
      <dgm:prSet presAssocID="{6A7FDC1D-881F-4A83-A845-17EE5A0C8F84}" presName="thinLine2b" presStyleLbl="callout" presStyleIdx="0" presStyleCnt="7"/>
      <dgm:spPr/>
    </dgm:pt>
    <dgm:pt modelId="{4EC3443C-3C46-46A4-BDA6-ECC78D3BB59C}" type="pres">
      <dgm:prSet presAssocID="{6A7FDC1D-881F-4A83-A845-17EE5A0C8F84}" presName="vertSpace2b" presStyleCnt="0"/>
      <dgm:spPr/>
    </dgm:pt>
    <dgm:pt modelId="{73CC3F7C-2785-47B9-9091-5A7395FEAB99}" type="pres">
      <dgm:prSet presAssocID="{EEC26511-96D2-4F4E-9F8B-E62451B1B8CF}" presName="horz2" presStyleCnt="0"/>
      <dgm:spPr/>
    </dgm:pt>
    <dgm:pt modelId="{D31E5A0D-15B7-4031-90DB-8321D787714C}" type="pres">
      <dgm:prSet presAssocID="{EEC26511-96D2-4F4E-9F8B-E62451B1B8CF}" presName="horzSpace2" presStyleCnt="0"/>
      <dgm:spPr/>
    </dgm:pt>
    <dgm:pt modelId="{71B892D5-6D9C-4D02-90DE-DE2F98C0A253}" type="pres">
      <dgm:prSet presAssocID="{EEC26511-96D2-4F4E-9F8B-E62451B1B8CF}" presName="tx2" presStyleLbl="revTx" presStyleIdx="2" presStyleCnt="8"/>
      <dgm:spPr/>
    </dgm:pt>
    <dgm:pt modelId="{570DA0DB-C738-40C9-9F00-9C48E67BD76F}" type="pres">
      <dgm:prSet presAssocID="{EEC26511-96D2-4F4E-9F8B-E62451B1B8CF}" presName="vert2" presStyleCnt="0"/>
      <dgm:spPr/>
    </dgm:pt>
    <dgm:pt modelId="{BAA295FE-F580-4769-9DD0-99897A7023AE}" type="pres">
      <dgm:prSet presAssocID="{EEC26511-96D2-4F4E-9F8B-E62451B1B8CF}" presName="thinLine2b" presStyleLbl="callout" presStyleIdx="1" presStyleCnt="7"/>
      <dgm:spPr/>
    </dgm:pt>
    <dgm:pt modelId="{B2A68E3F-3E7A-44A7-A250-FFACC1CAFB4D}" type="pres">
      <dgm:prSet presAssocID="{EEC26511-96D2-4F4E-9F8B-E62451B1B8CF}" presName="vertSpace2b" presStyleCnt="0"/>
      <dgm:spPr/>
    </dgm:pt>
    <dgm:pt modelId="{59BA47A4-B873-48B5-A750-1CD3AE59592B}" type="pres">
      <dgm:prSet presAssocID="{8C27DFA0-5205-4582-94BD-2976B045D41E}" presName="horz2" presStyleCnt="0"/>
      <dgm:spPr/>
    </dgm:pt>
    <dgm:pt modelId="{B94F4E30-3344-4886-B7A3-B47207256B4A}" type="pres">
      <dgm:prSet presAssocID="{8C27DFA0-5205-4582-94BD-2976B045D41E}" presName="horzSpace2" presStyleCnt="0"/>
      <dgm:spPr/>
    </dgm:pt>
    <dgm:pt modelId="{577071C5-8DD4-40EC-9FC3-F910ACE6780D}" type="pres">
      <dgm:prSet presAssocID="{8C27DFA0-5205-4582-94BD-2976B045D41E}" presName="tx2" presStyleLbl="revTx" presStyleIdx="3" presStyleCnt="8"/>
      <dgm:spPr/>
    </dgm:pt>
    <dgm:pt modelId="{BD8F2937-0A57-4C91-AA21-9819EC9E36EC}" type="pres">
      <dgm:prSet presAssocID="{8C27DFA0-5205-4582-94BD-2976B045D41E}" presName="vert2" presStyleCnt="0"/>
      <dgm:spPr/>
    </dgm:pt>
    <dgm:pt modelId="{692ED6F2-659B-4363-BA6B-D2ED1A65484C}" type="pres">
      <dgm:prSet presAssocID="{8C27DFA0-5205-4582-94BD-2976B045D41E}" presName="thinLine2b" presStyleLbl="callout" presStyleIdx="2" presStyleCnt="7"/>
      <dgm:spPr/>
    </dgm:pt>
    <dgm:pt modelId="{52E8B0F7-D52E-4825-960D-3147AFDAA2B3}" type="pres">
      <dgm:prSet presAssocID="{8C27DFA0-5205-4582-94BD-2976B045D41E}" presName="vertSpace2b" presStyleCnt="0"/>
      <dgm:spPr/>
    </dgm:pt>
    <dgm:pt modelId="{04FAE73C-07D9-40AE-8C24-F07C8ADA95DD}" type="pres">
      <dgm:prSet presAssocID="{1FFDDA12-A43C-4EE1-A9D6-C28244058161}" presName="horz2" presStyleCnt="0"/>
      <dgm:spPr/>
    </dgm:pt>
    <dgm:pt modelId="{C2DCA4E8-FD99-4584-A409-7B59DCFFC2FB}" type="pres">
      <dgm:prSet presAssocID="{1FFDDA12-A43C-4EE1-A9D6-C28244058161}" presName="horzSpace2" presStyleCnt="0"/>
      <dgm:spPr/>
    </dgm:pt>
    <dgm:pt modelId="{1C77E15F-A002-47A4-B75D-CA9F3FBFF351}" type="pres">
      <dgm:prSet presAssocID="{1FFDDA12-A43C-4EE1-A9D6-C28244058161}" presName="tx2" presStyleLbl="revTx" presStyleIdx="4" presStyleCnt="8"/>
      <dgm:spPr/>
    </dgm:pt>
    <dgm:pt modelId="{D6A3AB45-B139-4882-BD08-67318F883578}" type="pres">
      <dgm:prSet presAssocID="{1FFDDA12-A43C-4EE1-A9D6-C28244058161}" presName="vert2" presStyleCnt="0"/>
      <dgm:spPr/>
    </dgm:pt>
    <dgm:pt modelId="{1698D5B8-1857-4E44-B4FC-E50FA3E75B7E}" type="pres">
      <dgm:prSet presAssocID="{1FFDDA12-A43C-4EE1-A9D6-C28244058161}" presName="thinLine2b" presStyleLbl="callout" presStyleIdx="3" presStyleCnt="7"/>
      <dgm:spPr/>
    </dgm:pt>
    <dgm:pt modelId="{23410F5A-2B56-4CAE-BD7C-2D92B0920C60}" type="pres">
      <dgm:prSet presAssocID="{1FFDDA12-A43C-4EE1-A9D6-C28244058161}" presName="vertSpace2b" presStyleCnt="0"/>
      <dgm:spPr/>
    </dgm:pt>
    <dgm:pt modelId="{6CF908A2-E690-4940-A3C1-6D5EB91F5D9D}" type="pres">
      <dgm:prSet presAssocID="{1581D57A-225B-4F74-8363-8643DD74C041}" presName="horz2" presStyleCnt="0"/>
      <dgm:spPr/>
    </dgm:pt>
    <dgm:pt modelId="{405CB95B-F943-4ABA-BCF6-B67D50A66552}" type="pres">
      <dgm:prSet presAssocID="{1581D57A-225B-4F74-8363-8643DD74C041}" presName="horzSpace2" presStyleCnt="0"/>
      <dgm:spPr/>
    </dgm:pt>
    <dgm:pt modelId="{C13DBB3C-B6DC-4DFE-9EA5-86F6B4D03FA1}" type="pres">
      <dgm:prSet presAssocID="{1581D57A-225B-4F74-8363-8643DD74C041}" presName="tx2" presStyleLbl="revTx" presStyleIdx="5" presStyleCnt="8"/>
      <dgm:spPr/>
    </dgm:pt>
    <dgm:pt modelId="{8FF66BE3-6AE0-4A4F-86D7-7E5A6B78D057}" type="pres">
      <dgm:prSet presAssocID="{1581D57A-225B-4F74-8363-8643DD74C041}" presName="vert2" presStyleCnt="0"/>
      <dgm:spPr/>
    </dgm:pt>
    <dgm:pt modelId="{8EC77462-3D3A-429F-A7D4-7324BF995435}" type="pres">
      <dgm:prSet presAssocID="{1581D57A-225B-4F74-8363-8643DD74C041}" presName="thinLine2b" presStyleLbl="callout" presStyleIdx="4" presStyleCnt="7"/>
      <dgm:spPr/>
    </dgm:pt>
    <dgm:pt modelId="{22C2978D-29F4-4772-A039-B3E018166CE3}" type="pres">
      <dgm:prSet presAssocID="{1581D57A-225B-4F74-8363-8643DD74C041}" presName="vertSpace2b" presStyleCnt="0"/>
      <dgm:spPr/>
    </dgm:pt>
    <dgm:pt modelId="{4FA41F78-36B0-4D74-9AAC-46A9EA91C9F4}" type="pres">
      <dgm:prSet presAssocID="{90F8FD8F-C84A-4609-93EB-D7048F9D29B4}" presName="horz2" presStyleCnt="0"/>
      <dgm:spPr/>
    </dgm:pt>
    <dgm:pt modelId="{BBBE1484-81F5-4AFC-942D-ACD37999C1BE}" type="pres">
      <dgm:prSet presAssocID="{90F8FD8F-C84A-4609-93EB-D7048F9D29B4}" presName="horzSpace2" presStyleCnt="0"/>
      <dgm:spPr/>
    </dgm:pt>
    <dgm:pt modelId="{CF354B02-4047-472C-AA57-2B3A342A9D56}" type="pres">
      <dgm:prSet presAssocID="{90F8FD8F-C84A-4609-93EB-D7048F9D29B4}" presName="tx2" presStyleLbl="revTx" presStyleIdx="6" presStyleCnt="8"/>
      <dgm:spPr/>
    </dgm:pt>
    <dgm:pt modelId="{38854F41-A63A-449F-80AF-907253665B4D}" type="pres">
      <dgm:prSet presAssocID="{90F8FD8F-C84A-4609-93EB-D7048F9D29B4}" presName="vert2" presStyleCnt="0"/>
      <dgm:spPr/>
    </dgm:pt>
    <dgm:pt modelId="{1E0176CB-5E8E-4034-B69A-6A947692B25D}" type="pres">
      <dgm:prSet presAssocID="{90F8FD8F-C84A-4609-93EB-D7048F9D29B4}" presName="thinLine2b" presStyleLbl="callout" presStyleIdx="5" presStyleCnt="7"/>
      <dgm:spPr/>
    </dgm:pt>
    <dgm:pt modelId="{182E94F0-765C-4120-97C1-6888A0D7D23C}" type="pres">
      <dgm:prSet presAssocID="{90F8FD8F-C84A-4609-93EB-D7048F9D29B4}" presName="vertSpace2b" presStyleCnt="0"/>
      <dgm:spPr/>
    </dgm:pt>
    <dgm:pt modelId="{BE5AE1DE-EDD0-4574-B454-951187BBCD11}" type="pres">
      <dgm:prSet presAssocID="{0B38985E-4757-428C-91A9-4204AC53FDA6}" presName="horz2" presStyleCnt="0"/>
      <dgm:spPr/>
    </dgm:pt>
    <dgm:pt modelId="{4F4DD47E-E9DB-4A51-8D9F-E5E37ECFC714}" type="pres">
      <dgm:prSet presAssocID="{0B38985E-4757-428C-91A9-4204AC53FDA6}" presName="horzSpace2" presStyleCnt="0"/>
      <dgm:spPr/>
    </dgm:pt>
    <dgm:pt modelId="{4750A1C5-928E-4489-BC2C-47FC0847DF33}" type="pres">
      <dgm:prSet presAssocID="{0B38985E-4757-428C-91A9-4204AC53FDA6}" presName="tx2" presStyleLbl="revTx" presStyleIdx="7" presStyleCnt="8"/>
      <dgm:spPr/>
    </dgm:pt>
    <dgm:pt modelId="{B1367049-0C99-4F8D-A027-16E881D5C872}" type="pres">
      <dgm:prSet presAssocID="{0B38985E-4757-428C-91A9-4204AC53FDA6}" presName="vert2" presStyleCnt="0"/>
      <dgm:spPr/>
    </dgm:pt>
    <dgm:pt modelId="{0E51E11B-84A7-4668-9556-D3CFE14B4082}" type="pres">
      <dgm:prSet presAssocID="{0B38985E-4757-428C-91A9-4204AC53FDA6}" presName="thinLine2b" presStyleLbl="callout" presStyleIdx="6" presStyleCnt="7"/>
      <dgm:spPr/>
    </dgm:pt>
    <dgm:pt modelId="{21A129ED-22EA-42C9-952A-8C48DD436DC8}" type="pres">
      <dgm:prSet presAssocID="{0B38985E-4757-428C-91A9-4204AC53FDA6}" presName="vertSpace2b" presStyleCnt="0"/>
      <dgm:spPr/>
    </dgm:pt>
  </dgm:ptLst>
  <dgm:cxnLst>
    <dgm:cxn modelId="{F0B89D02-207E-48C3-9772-BC00DC8F6018}" type="presOf" srcId="{792F88B9-4C23-45FE-AE46-FC8AE5F02F95}" destId="{9C1EA82E-6DF5-4BAB-931C-90D1F3617329}" srcOrd="0" destOrd="0" presId="urn:microsoft.com/office/officeart/2008/layout/LinedList"/>
    <dgm:cxn modelId="{09466403-17CA-4B83-B020-FF28FED62263}" srcId="{B8EC2A76-6011-45FC-831C-EAB848E7DC3A}" destId="{90F8FD8F-C84A-4609-93EB-D7048F9D29B4}" srcOrd="5" destOrd="0" parTransId="{F00E795F-A4CC-4855-8058-A6028A22C12A}" sibTransId="{BCD96129-03B6-408D-A8B1-BD746399F384}"/>
    <dgm:cxn modelId="{7E10EB07-C276-47AE-BE6A-3170EC019706}" srcId="{B8EC2A76-6011-45FC-831C-EAB848E7DC3A}" destId="{EEC26511-96D2-4F4E-9F8B-E62451B1B8CF}" srcOrd="1" destOrd="0" parTransId="{56D885FA-116E-480E-AE4D-0ACB85449B78}" sibTransId="{DBF1C8CC-72AC-46E7-8D39-36E0BE871423}"/>
    <dgm:cxn modelId="{B2BED10D-5B9E-4EB7-BFDB-9C74C4325DEF}" type="presOf" srcId="{90F8FD8F-C84A-4609-93EB-D7048F9D29B4}" destId="{CF354B02-4047-472C-AA57-2B3A342A9D56}" srcOrd="0" destOrd="0" presId="urn:microsoft.com/office/officeart/2008/layout/LinedList"/>
    <dgm:cxn modelId="{0E88D910-203F-4177-AA3E-E346329DD8EB}" type="presOf" srcId="{1FFDDA12-A43C-4EE1-A9D6-C28244058161}" destId="{1C77E15F-A002-47A4-B75D-CA9F3FBFF351}" srcOrd="0" destOrd="0" presId="urn:microsoft.com/office/officeart/2008/layout/LinedList"/>
    <dgm:cxn modelId="{83F43F13-A367-41D4-A62A-D5083FF9D6E5}" type="presOf" srcId="{B8EC2A76-6011-45FC-831C-EAB848E7DC3A}" destId="{03987F33-9BB7-4543-9830-6A8CF26D73E5}" srcOrd="0" destOrd="0" presId="urn:microsoft.com/office/officeart/2008/layout/LinedList"/>
    <dgm:cxn modelId="{E4B68B39-9B85-4366-A830-E691AE9EAD95}" srcId="{B8EC2A76-6011-45FC-831C-EAB848E7DC3A}" destId="{1581D57A-225B-4F74-8363-8643DD74C041}" srcOrd="4" destOrd="0" parTransId="{B539D9E8-45E9-4C53-AB5E-A2F706160F23}" sibTransId="{FD596C13-B504-497B-B98A-C341F86A9369}"/>
    <dgm:cxn modelId="{023E785B-9787-4F6C-B0EB-9C81D6F9B82F}" type="presOf" srcId="{0B38985E-4757-428C-91A9-4204AC53FDA6}" destId="{4750A1C5-928E-4489-BC2C-47FC0847DF33}" srcOrd="0" destOrd="0" presId="urn:microsoft.com/office/officeart/2008/layout/LinedList"/>
    <dgm:cxn modelId="{991DCA64-BD74-4C8F-B33B-1B524274BCA4}" srcId="{B8EC2A76-6011-45FC-831C-EAB848E7DC3A}" destId="{0B38985E-4757-428C-91A9-4204AC53FDA6}" srcOrd="6" destOrd="0" parTransId="{0CB0FC6B-6E8C-48F2-92C6-C34FC85E2DBE}" sibTransId="{28F4FD08-3B73-459B-A875-8D98C8DE3CC4}"/>
    <dgm:cxn modelId="{1D70514B-7802-462B-BF6D-C64F35A27BEF}" srcId="{792F88B9-4C23-45FE-AE46-FC8AE5F02F95}" destId="{B8EC2A76-6011-45FC-831C-EAB848E7DC3A}" srcOrd="0" destOrd="0" parTransId="{A96194EE-CC55-4CAD-97C5-9DC9353CC365}" sibTransId="{BF54A6EC-69BD-4776-A2FD-8D4E5864EDC7}"/>
    <dgm:cxn modelId="{2B05B26F-40C0-4FDD-9DC9-2E54522393C4}" srcId="{B8EC2A76-6011-45FC-831C-EAB848E7DC3A}" destId="{1FFDDA12-A43C-4EE1-A9D6-C28244058161}" srcOrd="3" destOrd="0" parTransId="{6FEE8857-B7AD-4203-8CDB-BDF02D3EC507}" sibTransId="{36E094C1-449E-4FB7-89A7-46C666CBC909}"/>
    <dgm:cxn modelId="{EDEF8A51-CBAE-4C59-BE2C-2B110EA8F254}" type="presOf" srcId="{6A7FDC1D-881F-4A83-A845-17EE5A0C8F84}" destId="{05317970-2F82-462E-B067-B8BEAFA5063F}" srcOrd="0" destOrd="0" presId="urn:microsoft.com/office/officeart/2008/layout/LinedList"/>
    <dgm:cxn modelId="{BD7EF872-7C3A-40DC-B93B-A6CF460CB33F}" srcId="{B8EC2A76-6011-45FC-831C-EAB848E7DC3A}" destId="{6A7FDC1D-881F-4A83-A845-17EE5A0C8F84}" srcOrd="0" destOrd="0" parTransId="{4B300DDB-0D8F-42F9-8B0F-A18FC36387A7}" sibTransId="{B8CFC245-952E-4143-A8C9-957B45DB188D}"/>
    <dgm:cxn modelId="{A943407D-C870-4353-AD2D-0CAFDCA4FBCF}" type="presOf" srcId="{8C27DFA0-5205-4582-94BD-2976B045D41E}" destId="{577071C5-8DD4-40EC-9FC3-F910ACE6780D}" srcOrd="0" destOrd="0" presId="urn:microsoft.com/office/officeart/2008/layout/LinedList"/>
    <dgm:cxn modelId="{BE38249C-7059-402A-AF68-9A7D91D932EC}" type="presOf" srcId="{EEC26511-96D2-4F4E-9F8B-E62451B1B8CF}" destId="{71B892D5-6D9C-4D02-90DE-DE2F98C0A253}" srcOrd="0" destOrd="0" presId="urn:microsoft.com/office/officeart/2008/layout/LinedList"/>
    <dgm:cxn modelId="{24F53ABE-16A5-45EE-8963-16E9699A5E1A}" srcId="{B8EC2A76-6011-45FC-831C-EAB848E7DC3A}" destId="{8C27DFA0-5205-4582-94BD-2976B045D41E}" srcOrd="2" destOrd="0" parTransId="{002CA781-8AC8-4DCE-9004-3B8B21D7213D}" sibTransId="{64BD8373-3E1F-491C-AFAD-D39A237F53EA}"/>
    <dgm:cxn modelId="{D489D8C0-58DA-4CB3-B9B6-5A85297F2FEF}" type="presOf" srcId="{1581D57A-225B-4F74-8363-8643DD74C041}" destId="{C13DBB3C-B6DC-4DFE-9EA5-86F6B4D03FA1}" srcOrd="0" destOrd="0" presId="urn:microsoft.com/office/officeart/2008/layout/LinedList"/>
    <dgm:cxn modelId="{5C24AD1D-7D0C-4698-8798-6ACFD62F599C}" type="presParOf" srcId="{9C1EA82E-6DF5-4BAB-931C-90D1F3617329}" destId="{D3FA095D-6E33-4E59-9F32-741B2BCDEEE5}" srcOrd="0" destOrd="0" presId="urn:microsoft.com/office/officeart/2008/layout/LinedList"/>
    <dgm:cxn modelId="{68EACCA4-F2E6-41E8-9ED4-9DE9B04EF94B}" type="presParOf" srcId="{9C1EA82E-6DF5-4BAB-931C-90D1F3617329}" destId="{120EC7C2-5354-480D-945F-3ED286BC1CA1}" srcOrd="1" destOrd="0" presId="urn:microsoft.com/office/officeart/2008/layout/LinedList"/>
    <dgm:cxn modelId="{DF6C06E1-7069-4D25-BCA8-39E04C16EA0B}" type="presParOf" srcId="{120EC7C2-5354-480D-945F-3ED286BC1CA1}" destId="{03987F33-9BB7-4543-9830-6A8CF26D73E5}" srcOrd="0" destOrd="0" presId="urn:microsoft.com/office/officeart/2008/layout/LinedList"/>
    <dgm:cxn modelId="{667B5BC5-D60D-4391-9880-261FF18113B2}" type="presParOf" srcId="{120EC7C2-5354-480D-945F-3ED286BC1CA1}" destId="{FC38445E-6280-4983-92ED-4E5A4BFD399C}" srcOrd="1" destOrd="0" presId="urn:microsoft.com/office/officeart/2008/layout/LinedList"/>
    <dgm:cxn modelId="{AE2DC7F2-27B7-4FAA-8D28-08C83A83FD6A}" type="presParOf" srcId="{FC38445E-6280-4983-92ED-4E5A4BFD399C}" destId="{5682E567-45E7-4C81-B5DD-B957F261B0AA}" srcOrd="0" destOrd="0" presId="urn:microsoft.com/office/officeart/2008/layout/LinedList"/>
    <dgm:cxn modelId="{37D2C099-ACA6-430A-BEBA-941ADDB51D34}" type="presParOf" srcId="{FC38445E-6280-4983-92ED-4E5A4BFD399C}" destId="{E579F13B-148B-49B1-B9F7-31CB803E4CB3}" srcOrd="1" destOrd="0" presId="urn:microsoft.com/office/officeart/2008/layout/LinedList"/>
    <dgm:cxn modelId="{2972A6BC-3AF6-40D1-8602-4FE7E0ACA0C4}" type="presParOf" srcId="{E579F13B-148B-49B1-B9F7-31CB803E4CB3}" destId="{CF3F6073-E7D4-4B7A-A5CA-7257B2A69582}" srcOrd="0" destOrd="0" presId="urn:microsoft.com/office/officeart/2008/layout/LinedList"/>
    <dgm:cxn modelId="{6DF77929-00E4-478F-A876-12B62B755971}" type="presParOf" srcId="{E579F13B-148B-49B1-B9F7-31CB803E4CB3}" destId="{05317970-2F82-462E-B067-B8BEAFA5063F}" srcOrd="1" destOrd="0" presId="urn:microsoft.com/office/officeart/2008/layout/LinedList"/>
    <dgm:cxn modelId="{33A00656-01E4-44D6-803A-4026333A581A}" type="presParOf" srcId="{E579F13B-148B-49B1-B9F7-31CB803E4CB3}" destId="{38A5E722-A986-4681-BF99-C3D6B1D8C9CB}" srcOrd="2" destOrd="0" presId="urn:microsoft.com/office/officeart/2008/layout/LinedList"/>
    <dgm:cxn modelId="{9675AB15-064E-4169-969F-1A8ED4BF0711}" type="presParOf" srcId="{FC38445E-6280-4983-92ED-4E5A4BFD399C}" destId="{A9F56858-5289-456A-A453-BDB07C770579}" srcOrd="2" destOrd="0" presId="urn:microsoft.com/office/officeart/2008/layout/LinedList"/>
    <dgm:cxn modelId="{4E882AB6-D3F2-4E3A-AA0B-BC84A213197D}" type="presParOf" srcId="{FC38445E-6280-4983-92ED-4E5A4BFD399C}" destId="{4EC3443C-3C46-46A4-BDA6-ECC78D3BB59C}" srcOrd="3" destOrd="0" presId="urn:microsoft.com/office/officeart/2008/layout/LinedList"/>
    <dgm:cxn modelId="{DD5BB50E-DC00-4D29-8FA0-DC5ADE7836A0}" type="presParOf" srcId="{FC38445E-6280-4983-92ED-4E5A4BFD399C}" destId="{73CC3F7C-2785-47B9-9091-5A7395FEAB99}" srcOrd="4" destOrd="0" presId="urn:microsoft.com/office/officeart/2008/layout/LinedList"/>
    <dgm:cxn modelId="{BD4026A8-9C29-452F-BCD2-171F3F095659}" type="presParOf" srcId="{73CC3F7C-2785-47B9-9091-5A7395FEAB99}" destId="{D31E5A0D-15B7-4031-90DB-8321D787714C}" srcOrd="0" destOrd="0" presId="urn:microsoft.com/office/officeart/2008/layout/LinedList"/>
    <dgm:cxn modelId="{004ACA48-435A-45FD-BA6C-C18234605DAB}" type="presParOf" srcId="{73CC3F7C-2785-47B9-9091-5A7395FEAB99}" destId="{71B892D5-6D9C-4D02-90DE-DE2F98C0A253}" srcOrd="1" destOrd="0" presId="urn:microsoft.com/office/officeart/2008/layout/LinedList"/>
    <dgm:cxn modelId="{B44140F1-7C0F-4729-A1B7-2294A51ACB37}" type="presParOf" srcId="{73CC3F7C-2785-47B9-9091-5A7395FEAB99}" destId="{570DA0DB-C738-40C9-9F00-9C48E67BD76F}" srcOrd="2" destOrd="0" presId="urn:microsoft.com/office/officeart/2008/layout/LinedList"/>
    <dgm:cxn modelId="{D3A69AE2-A76A-4089-B855-F7B1DF0D5D42}" type="presParOf" srcId="{FC38445E-6280-4983-92ED-4E5A4BFD399C}" destId="{BAA295FE-F580-4769-9DD0-99897A7023AE}" srcOrd="5" destOrd="0" presId="urn:microsoft.com/office/officeart/2008/layout/LinedList"/>
    <dgm:cxn modelId="{94449A10-3E98-4F45-88F8-81BA96E34940}" type="presParOf" srcId="{FC38445E-6280-4983-92ED-4E5A4BFD399C}" destId="{B2A68E3F-3E7A-44A7-A250-FFACC1CAFB4D}" srcOrd="6" destOrd="0" presId="urn:microsoft.com/office/officeart/2008/layout/LinedList"/>
    <dgm:cxn modelId="{1853AB64-311A-47B7-81A5-A20ABDA7E8F9}" type="presParOf" srcId="{FC38445E-6280-4983-92ED-4E5A4BFD399C}" destId="{59BA47A4-B873-48B5-A750-1CD3AE59592B}" srcOrd="7" destOrd="0" presId="urn:microsoft.com/office/officeart/2008/layout/LinedList"/>
    <dgm:cxn modelId="{ED64388D-AD4A-44A0-8F2F-12A6A7CD9E57}" type="presParOf" srcId="{59BA47A4-B873-48B5-A750-1CD3AE59592B}" destId="{B94F4E30-3344-4886-B7A3-B47207256B4A}" srcOrd="0" destOrd="0" presId="urn:microsoft.com/office/officeart/2008/layout/LinedList"/>
    <dgm:cxn modelId="{9C7D31F7-16C3-4D2A-9B6D-CE5F7576F28D}" type="presParOf" srcId="{59BA47A4-B873-48B5-A750-1CD3AE59592B}" destId="{577071C5-8DD4-40EC-9FC3-F910ACE6780D}" srcOrd="1" destOrd="0" presId="urn:microsoft.com/office/officeart/2008/layout/LinedList"/>
    <dgm:cxn modelId="{420DD7E6-7A4F-4C3B-8470-E6B1BAF7DD3E}" type="presParOf" srcId="{59BA47A4-B873-48B5-A750-1CD3AE59592B}" destId="{BD8F2937-0A57-4C91-AA21-9819EC9E36EC}" srcOrd="2" destOrd="0" presId="urn:microsoft.com/office/officeart/2008/layout/LinedList"/>
    <dgm:cxn modelId="{21F08D95-6985-4482-9ED4-DC4A2B657C8F}" type="presParOf" srcId="{FC38445E-6280-4983-92ED-4E5A4BFD399C}" destId="{692ED6F2-659B-4363-BA6B-D2ED1A65484C}" srcOrd="8" destOrd="0" presId="urn:microsoft.com/office/officeart/2008/layout/LinedList"/>
    <dgm:cxn modelId="{73E793B6-64DF-4F62-B958-EDA0DF6D1566}" type="presParOf" srcId="{FC38445E-6280-4983-92ED-4E5A4BFD399C}" destId="{52E8B0F7-D52E-4825-960D-3147AFDAA2B3}" srcOrd="9" destOrd="0" presId="urn:microsoft.com/office/officeart/2008/layout/LinedList"/>
    <dgm:cxn modelId="{D75E3E7A-8640-4EA0-A493-08D6D33B3689}" type="presParOf" srcId="{FC38445E-6280-4983-92ED-4E5A4BFD399C}" destId="{04FAE73C-07D9-40AE-8C24-F07C8ADA95DD}" srcOrd="10" destOrd="0" presId="urn:microsoft.com/office/officeart/2008/layout/LinedList"/>
    <dgm:cxn modelId="{4F540E0E-03F8-4DC5-B819-37D55B543FF1}" type="presParOf" srcId="{04FAE73C-07D9-40AE-8C24-F07C8ADA95DD}" destId="{C2DCA4E8-FD99-4584-A409-7B59DCFFC2FB}" srcOrd="0" destOrd="0" presId="urn:microsoft.com/office/officeart/2008/layout/LinedList"/>
    <dgm:cxn modelId="{A2DC52E0-0FFF-4B2C-A195-F812598FD40C}" type="presParOf" srcId="{04FAE73C-07D9-40AE-8C24-F07C8ADA95DD}" destId="{1C77E15F-A002-47A4-B75D-CA9F3FBFF351}" srcOrd="1" destOrd="0" presId="urn:microsoft.com/office/officeart/2008/layout/LinedList"/>
    <dgm:cxn modelId="{6E96C4B5-DAF3-4D01-90AD-FCDDE09DB9F3}" type="presParOf" srcId="{04FAE73C-07D9-40AE-8C24-F07C8ADA95DD}" destId="{D6A3AB45-B139-4882-BD08-67318F883578}" srcOrd="2" destOrd="0" presId="urn:microsoft.com/office/officeart/2008/layout/LinedList"/>
    <dgm:cxn modelId="{9BCED9EF-CC6D-4A72-B978-F5F133163853}" type="presParOf" srcId="{FC38445E-6280-4983-92ED-4E5A4BFD399C}" destId="{1698D5B8-1857-4E44-B4FC-E50FA3E75B7E}" srcOrd="11" destOrd="0" presId="urn:microsoft.com/office/officeart/2008/layout/LinedList"/>
    <dgm:cxn modelId="{CD96A0AF-2651-4C17-8D38-68B4C9FC5CCA}" type="presParOf" srcId="{FC38445E-6280-4983-92ED-4E5A4BFD399C}" destId="{23410F5A-2B56-4CAE-BD7C-2D92B0920C60}" srcOrd="12" destOrd="0" presId="urn:microsoft.com/office/officeart/2008/layout/LinedList"/>
    <dgm:cxn modelId="{3E01C7E0-D056-4BBC-A782-7BA3C1E45684}" type="presParOf" srcId="{FC38445E-6280-4983-92ED-4E5A4BFD399C}" destId="{6CF908A2-E690-4940-A3C1-6D5EB91F5D9D}" srcOrd="13" destOrd="0" presId="urn:microsoft.com/office/officeart/2008/layout/LinedList"/>
    <dgm:cxn modelId="{F288E14A-3597-46EC-A114-DE388B1E5338}" type="presParOf" srcId="{6CF908A2-E690-4940-A3C1-6D5EB91F5D9D}" destId="{405CB95B-F943-4ABA-BCF6-B67D50A66552}" srcOrd="0" destOrd="0" presId="urn:microsoft.com/office/officeart/2008/layout/LinedList"/>
    <dgm:cxn modelId="{FDDCD415-F61D-4855-BD0C-653E7E567234}" type="presParOf" srcId="{6CF908A2-E690-4940-A3C1-6D5EB91F5D9D}" destId="{C13DBB3C-B6DC-4DFE-9EA5-86F6B4D03FA1}" srcOrd="1" destOrd="0" presId="urn:microsoft.com/office/officeart/2008/layout/LinedList"/>
    <dgm:cxn modelId="{FB975EF4-4262-455C-9ACA-AB8F06236476}" type="presParOf" srcId="{6CF908A2-E690-4940-A3C1-6D5EB91F5D9D}" destId="{8FF66BE3-6AE0-4A4F-86D7-7E5A6B78D057}" srcOrd="2" destOrd="0" presId="urn:microsoft.com/office/officeart/2008/layout/LinedList"/>
    <dgm:cxn modelId="{99C9A70D-CEB7-447C-BC70-93BFCC00B904}" type="presParOf" srcId="{FC38445E-6280-4983-92ED-4E5A4BFD399C}" destId="{8EC77462-3D3A-429F-A7D4-7324BF995435}" srcOrd="14" destOrd="0" presId="urn:microsoft.com/office/officeart/2008/layout/LinedList"/>
    <dgm:cxn modelId="{FF164FDE-9C5B-4842-9E04-E113C2E58254}" type="presParOf" srcId="{FC38445E-6280-4983-92ED-4E5A4BFD399C}" destId="{22C2978D-29F4-4772-A039-B3E018166CE3}" srcOrd="15" destOrd="0" presId="urn:microsoft.com/office/officeart/2008/layout/LinedList"/>
    <dgm:cxn modelId="{A32AD4B8-485B-444C-9B0B-A6A5DF280BAE}" type="presParOf" srcId="{FC38445E-6280-4983-92ED-4E5A4BFD399C}" destId="{4FA41F78-36B0-4D74-9AAC-46A9EA91C9F4}" srcOrd="16" destOrd="0" presId="urn:microsoft.com/office/officeart/2008/layout/LinedList"/>
    <dgm:cxn modelId="{F54B0AF3-7BB0-428B-84A8-9A782099BD7E}" type="presParOf" srcId="{4FA41F78-36B0-4D74-9AAC-46A9EA91C9F4}" destId="{BBBE1484-81F5-4AFC-942D-ACD37999C1BE}" srcOrd="0" destOrd="0" presId="urn:microsoft.com/office/officeart/2008/layout/LinedList"/>
    <dgm:cxn modelId="{83C3AE04-558D-462D-9E0D-FBF6CB183725}" type="presParOf" srcId="{4FA41F78-36B0-4D74-9AAC-46A9EA91C9F4}" destId="{CF354B02-4047-472C-AA57-2B3A342A9D56}" srcOrd="1" destOrd="0" presId="urn:microsoft.com/office/officeart/2008/layout/LinedList"/>
    <dgm:cxn modelId="{50019DF7-5FC3-46EF-A0FD-AE05C8ECC2F1}" type="presParOf" srcId="{4FA41F78-36B0-4D74-9AAC-46A9EA91C9F4}" destId="{38854F41-A63A-449F-80AF-907253665B4D}" srcOrd="2" destOrd="0" presId="urn:microsoft.com/office/officeart/2008/layout/LinedList"/>
    <dgm:cxn modelId="{8AB38507-041B-4B03-B0D7-80EB913A8463}" type="presParOf" srcId="{FC38445E-6280-4983-92ED-4E5A4BFD399C}" destId="{1E0176CB-5E8E-4034-B69A-6A947692B25D}" srcOrd="17" destOrd="0" presId="urn:microsoft.com/office/officeart/2008/layout/LinedList"/>
    <dgm:cxn modelId="{80DC273A-C0F1-404E-8D0F-734F85B9DE3D}" type="presParOf" srcId="{FC38445E-6280-4983-92ED-4E5A4BFD399C}" destId="{182E94F0-765C-4120-97C1-6888A0D7D23C}" srcOrd="18" destOrd="0" presId="urn:microsoft.com/office/officeart/2008/layout/LinedList"/>
    <dgm:cxn modelId="{4C374BEE-AECC-46B1-B785-FA6779626453}" type="presParOf" srcId="{FC38445E-6280-4983-92ED-4E5A4BFD399C}" destId="{BE5AE1DE-EDD0-4574-B454-951187BBCD11}" srcOrd="19" destOrd="0" presId="urn:microsoft.com/office/officeart/2008/layout/LinedList"/>
    <dgm:cxn modelId="{0B14E716-AD62-48AF-93E6-5644881A4189}" type="presParOf" srcId="{BE5AE1DE-EDD0-4574-B454-951187BBCD11}" destId="{4F4DD47E-E9DB-4A51-8D9F-E5E37ECFC714}" srcOrd="0" destOrd="0" presId="urn:microsoft.com/office/officeart/2008/layout/LinedList"/>
    <dgm:cxn modelId="{F96CC48D-5F71-4ED3-A8A4-44A602AAABF4}" type="presParOf" srcId="{BE5AE1DE-EDD0-4574-B454-951187BBCD11}" destId="{4750A1C5-928E-4489-BC2C-47FC0847DF33}" srcOrd="1" destOrd="0" presId="urn:microsoft.com/office/officeart/2008/layout/LinedList"/>
    <dgm:cxn modelId="{FF012CD5-508F-46CB-81A7-0DF95C9845D3}" type="presParOf" srcId="{BE5AE1DE-EDD0-4574-B454-951187BBCD11}" destId="{B1367049-0C99-4F8D-A027-16E881D5C872}" srcOrd="2" destOrd="0" presId="urn:microsoft.com/office/officeart/2008/layout/LinedList"/>
    <dgm:cxn modelId="{35477A88-1B15-45B8-8DC0-42E542C2CB07}" type="presParOf" srcId="{FC38445E-6280-4983-92ED-4E5A4BFD399C}" destId="{0E51E11B-84A7-4668-9556-D3CFE14B4082}" srcOrd="20" destOrd="0" presId="urn:microsoft.com/office/officeart/2008/layout/LinedList"/>
    <dgm:cxn modelId="{3079C352-3285-488E-9E8F-83A563141B7A}" type="presParOf" srcId="{FC38445E-6280-4983-92ED-4E5A4BFD399C}" destId="{21A129ED-22EA-42C9-952A-8C48DD436DC8}" srcOrd="2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A095D-6E33-4E59-9F32-741B2BCDEEE5}">
      <dsp:nvSpPr>
        <dsp:cNvPr id="0" name=""/>
        <dsp:cNvSpPr/>
      </dsp:nvSpPr>
      <dsp:spPr>
        <a:xfrm>
          <a:off x="0" y="0"/>
          <a:ext cx="108550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87F33-9BB7-4543-9830-6A8CF26D73E5}">
      <dsp:nvSpPr>
        <dsp:cNvPr id="0" name=""/>
        <dsp:cNvSpPr/>
      </dsp:nvSpPr>
      <dsp:spPr>
        <a:xfrm>
          <a:off x="0" y="0"/>
          <a:ext cx="2171007" cy="4299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b="1" kern="1200"/>
            <a:t>Agenda</a:t>
          </a:r>
          <a:endParaRPr lang="en-US" sz="3700" kern="1200"/>
        </a:p>
      </dsp:txBody>
      <dsp:txXfrm>
        <a:off x="0" y="0"/>
        <a:ext cx="2171007" cy="4299830"/>
      </dsp:txXfrm>
    </dsp:sp>
    <dsp:sp modelId="{05317970-2F82-462E-B067-B8BEAFA5063F}">
      <dsp:nvSpPr>
        <dsp:cNvPr id="0" name=""/>
        <dsp:cNvSpPr/>
      </dsp:nvSpPr>
      <dsp:spPr>
        <a:xfrm>
          <a:off x="2333832" y="29025"/>
          <a:ext cx="8521203" cy="58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Introduction to steganography </a:t>
          </a:r>
          <a:endParaRPr lang="en-US" sz="2600" kern="1200"/>
        </a:p>
      </dsp:txBody>
      <dsp:txXfrm>
        <a:off x="2333832" y="29025"/>
        <a:ext cx="8521203" cy="580519"/>
      </dsp:txXfrm>
    </dsp:sp>
    <dsp:sp modelId="{A9F56858-5289-456A-A453-BDB07C770579}">
      <dsp:nvSpPr>
        <dsp:cNvPr id="0" name=""/>
        <dsp:cNvSpPr/>
      </dsp:nvSpPr>
      <dsp:spPr>
        <a:xfrm>
          <a:off x="2171007" y="609544"/>
          <a:ext cx="868402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B892D5-6D9C-4D02-90DE-DE2F98C0A253}">
      <dsp:nvSpPr>
        <dsp:cNvPr id="0" name=""/>
        <dsp:cNvSpPr/>
      </dsp:nvSpPr>
      <dsp:spPr>
        <a:xfrm>
          <a:off x="2333832" y="638570"/>
          <a:ext cx="8521203" cy="58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Steganography vs Cryptography </a:t>
          </a:r>
          <a:endParaRPr lang="en-US" sz="2600" kern="1200" dirty="0"/>
        </a:p>
      </dsp:txBody>
      <dsp:txXfrm>
        <a:off x="2333832" y="638570"/>
        <a:ext cx="8521203" cy="580519"/>
      </dsp:txXfrm>
    </dsp:sp>
    <dsp:sp modelId="{BAA295FE-F580-4769-9DD0-99897A7023AE}">
      <dsp:nvSpPr>
        <dsp:cNvPr id="0" name=""/>
        <dsp:cNvSpPr/>
      </dsp:nvSpPr>
      <dsp:spPr>
        <a:xfrm>
          <a:off x="2171007" y="1219089"/>
          <a:ext cx="868402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7071C5-8DD4-40EC-9FC3-F910ACE6780D}">
      <dsp:nvSpPr>
        <dsp:cNvPr id="0" name=""/>
        <dsp:cNvSpPr/>
      </dsp:nvSpPr>
      <dsp:spPr>
        <a:xfrm>
          <a:off x="2333832" y="1248115"/>
          <a:ext cx="8521203" cy="58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Overview of image Steganography </a:t>
          </a:r>
          <a:endParaRPr lang="en-US" sz="2600" kern="1200"/>
        </a:p>
      </dsp:txBody>
      <dsp:txXfrm>
        <a:off x="2333832" y="1248115"/>
        <a:ext cx="8521203" cy="580519"/>
      </dsp:txXfrm>
    </dsp:sp>
    <dsp:sp modelId="{692ED6F2-659B-4363-BA6B-D2ED1A65484C}">
      <dsp:nvSpPr>
        <dsp:cNvPr id="0" name=""/>
        <dsp:cNvSpPr/>
      </dsp:nvSpPr>
      <dsp:spPr>
        <a:xfrm>
          <a:off x="2171007" y="1828634"/>
          <a:ext cx="868402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77E15F-A002-47A4-B75D-CA9F3FBFF351}">
      <dsp:nvSpPr>
        <dsp:cNvPr id="0" name=""/>
        <dsp:cNvSpPr/>
      </dsp:nvSpPr>
      <dsp:spPr>
        <a:xfrm>
          <a:off x="2333832" y="1857660"/>
          <a:ext cx="8521203" cy="58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DWT technique  </a:t>
          </a:r>
          <a:endParaRPr lang="en-US" sz="2600" kern="1200" dirty="0"/>
        </a:p>
      </dsp:txBody>
      <dsp:txXfrm>
        <a:off x="2333832" y="1857660"/>
        <a:ext cx="8521203" cy="580519"/>
      </dsp:txXfrm>
    </dsp:sp>
    <dsp:sp modelId="{1698D5B8-1857-4E44-B4FC-E50FA3E75B7E}">
      <dsp:nvSpPr>
        <dsp:cNvPr id="0" name=""/>
        <dsp:cNvSpPr/>
      </dsp:nvSpPr>
      <dsp:spPr>
        <a:xfrm>
          <a:off x="2171007" y="2438179"/>
          <a:ext cx="868402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3DBB3C-B6DC-4DFE-9EA5-86F6B4D03FA1}">
      <dsp:nvSpPr>
        <dsp:cNvPr id="0" name=""/>
        <dsp:cNvSpPr/>
      </dsp:nvSpPr>
      <dsp:spPr>
        <a:xfrm>
          <a:off x="2333832" y="2467205"/>
          <a:ext cx="8521203" cy="58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Drawbacks of DWT technique</a:t>
          </a:r>
          <a:endParaRPr lang="en-US" sz="2600" kern="1200" dirty="0"/>
        </a:p>
      </dsp:txBody>
      <dsp:txXfrm>
        <a:off x="2333832" y="2467205"/>
        <a:ext cx="8521203" cy="580519"/>
      </dsp:txXfrm>
    </dsp:sp>
    <dsp:sp modelId="{8EC77462-3D3A-429F-A7D4-7324BF995435}">
      <dsp:nvSpPr>
        <dsp:cNvPr id="0" name=""/>
        <dsp:cNvSpPr/>
      </dsp:nvSpPr>
      <dsp:spPr>
        <a:xfrm>
          <a:off x="2171007" y="3047724"/>
          <a:ext cx="868402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354B02-4047-472C-AA57-2B3A342A9D56}">
      <dsp:nvSpPr>
        <dsp:cNvPr id="0" name=""/>
        <dsp:cNvSpPr/>
      </dsp:nvSpPr>
      <dsp:spPr>
        <a:xfrm>
          <a:off x="2333832" y="3076750"/>
          <a:ext cx="8521203" cy="58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Modified  DWT technique implementation</a:t>
          </a:r>
          <a:endParaRPr lang="en-US" sz="2600" kern="1200" dirty="0"/>
        </a:p>
      </dsp:txBody>
      <dsp:txXfrm>
        <a:off x="2333832" y="3076750"/>
        <a:ext cx="8521203" cy="580519"/>
      </dsp:txXfrm>
    </dsp:sp>
    <dsp:sp modelId="{1E0176CB-5E8E-4034-B69A-6A947692B25D}">
      <dsp:nvSpPr>
        <dsp:cNvPr id="0" name=""/>
        <dsp:cNvSpPr/>
      </dsp:nvSpPr>
      <dsp:spPr>
        <a:xfrm>
          <a:off x="2171007" y="3657269"/>
          <a:ext cx="868402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50A1C5-928E-4489-BC2C-47FC0847DF33}">
      <dsp:nvSpPr>
        <dsp:cNvPr id="0" name=""/>
        <dsp:cNvSpPr/>
      </dsp:nvSpPr>
      <dsp:spPr>
        <a:xfrm>
          <a:off x="2333832" y="3686295"/>
          <a:ext cx="8521203" cy="58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Conclusion</a:t>
          </a:r>
          <a:r>
            <a:rPr lang="en-US" sz="2600" b="0" i="0" kern="1200"/>
            <a:t> </a:t>
          </a:r>
          <a:endParaRPr lang="en-US" sz="2600" kern="1200"/>
        </a:p>
      </dsp:txBody>
      <dsp:txXfrm>
        <a:off x="2333832" y="3686295"/>
        <a:ext cx="8521203" cy="580519"/>
      </dsp:txXfrm>
    </dsp:sp>
    <dsp:sp modelId="{0E51E11B-84A7-4668-9556-D3CFE14B4082}">
      <dsp:nvSpPr>
        <dsp:cNvPr id="0" name=""/>
        <dsp:cNvSpPr/>
      </dsp:nvSpPr>
      <dsp:spPr>
        <a:xfrm>
          <a:off x="2171007" y="4266814"/>
          <a:ext cx="868402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24A23E-E6A6-4204-98D1-A9A0C937C708}" type="datetimeFigureOut">
              <a:rPr lang="fr-FR" smtClean="0"/>
              <a:t>07/02/2024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F6410E-447A-4F03-9569-C7FE67661431}" type="slidenum">
              <a:rPr lang="fr-FR" smtClean="0"/>
              <a:t>‹#›</a:t>
            </a:fld>
            <a:endParaRPr lang="fr-FR"/>
          </a:p>
        </p:txBody>
      </p:sp>
    </p:spTree>
    <p:extLst>
      <p:ext uri="{BB962C8B-B14F-4D97-AF65-F5344CB8AC3E}">
        <p14:creationId xmlns:p14="http://schemas.microsoft.com/office/powerpoint/2010/main" val="1475128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3942825" y="1803405"/>
            <a:ext cx="7650759" cy="1825096"/>
          </a:xfrm>
        </p:spPr>
        <p:txBody>
          <a:bodyPr anchor="b">
            <a:normAutofit/>
          </a:bodyPr>
          <a:lstStyle>
            <a:lvl1pPr algn="l">
              <a:defRPr sz="6000" cap="all" baseline="0"/>
            </a:lvl1pPr>
          </a:lstStyle>
          <a:p>
            <a:r>
              <a:rPr lang="fr-FR" dirty="0"/>
              <a:t>Modifiez le style du titre</a:t>
            </a:r>
            <a:endParaRPr lang="en-US" dirty="0"/>
          </a:p>
        </p:txBody>
      </p:sp>
      <p:sp>
        <p:nvSpPr>
          <p:cNvPr id="3" name="Subtitle 2"/>
          <p:cNvSpPr>
            <a:spLocks noGrp="1"/>
          </p:cNvSpPr>
          <p:nvPr>
            <p:ph type="subTitle" idx="1"/>
          </p:nvPr>
        </p:nvSpPr>
        <p:spPr>
          <a:xfrm>
            <a:off x="3942824" y="3632201"/>
            <a:ext cx="7650759"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endParaRPr lang="en-US" dirty="0"/>
          </a:p>
        </p:txBody>
      </p:sp>
      <p:sp>
        <p:nvSpPr>
          <p:cNvPr id="4" name="Date Placeholder 3"/>
          <p:cNvSpPr>
            <a:spLocks noGrp="1"/>
          </p:cNvSpPr>
          <p:nvPr>
            <p:ph type="dt" sz="half" idx="10"/>
          </p:nvPr>
        </p:nvSpPr>
        <p:spPr>
          <a:xfrm>
            <a:off x="9857063" y="4314328"/>
            <a:ext cx="1736520" cy="374642"/>
          </a:xfrm>
        </p:spPr>
        <p:txBody>
          <a:bodyPr/>
          <a:lstStyle/>
          <a:p>
            <a:endParaRPr lang="en-US" dirty="0"/>
          </a:p>
        </p:txBody>
      </p:sp>
      <p:sp>
        <p:nvSpPr>
          <p:cNvPr id="5" name="Footer Placeholder 4"/>
          <p:cNvSpPr>
            <a:spLocks noGrp="1"/>
          </p:cNvSpPr>
          <p:nvPr>
            <p:ph type="ftr" sz="quarter" idx="11"/>
          </p:nvPr>
        </p:nvSpPr>
        <p:spPr>
          <a:xfrm>
            <a:off x="3942822" y="4323845"/>
            <a:ext cx="5914240" cy="365125"/>
          </a:xfrm>
        </p:spPr>
        <p:txBody>
          <a:bodyPr/>
          <a:lstStyle/>
          <a:p>
            <a:r>
              <a:rPr lang="en-US"/>
              <a:t>Master of Applied Computing • COMP8117 • Applied Software Engineering • Copyright © 2023 Aznam Yacoub • All rights reserved.</a:t>
            </a:r>
            <a:endParaRPr lang="en-US" dirty="0"/>
          </a:p>
        </p:txBody>
      </p:sp>
      <p:pic>
        <p:nvPicPr>
          <p:cNvPr id="9" name="Image 8" descr="Spanish Republic of Letters">
            <a:extLst>
              <a:ext uri="{FF2B5EF4-FFF2-40B4-BE49-F238E27FC236}">
                <a16:creationId xmlns:a16="http://schemas.microsoft.com/office/drawing/2014/main" id="{D74D0F26-1E3C-E739-6F82-1732D734039B}"/>
              </a:ext>
            </a:extLst>
          </p:cNvPr>
          <p:cNvPicPr/>
          <p:nvPr userDrawn="1"/>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48962" y="2417015"/>
            <a:ext cx="3705606" cy="1496464"/>
          </a:xfrm>
          <a:prstGeom prst="rect">
            <a:avLst/>
          </a:prstGeom>
          <a:noFill/>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5293ABC1-F4CA-07BE-9CC3-0DB3575B98FD}"/>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0" y="0"/>
            <a:ext cx="12191980" cy="6857990"/>
          </a:xfrm>
          <a:prstGeom prst="rect">
            <a:avLst/>
          </a:prstGeom>
        </p:spPr>
      </p:pic>
      <p:sp useBgFill="1">
        <p:nvSpPr>
          <p:cNvPr id="13" name="Forme libre 5">
            <a:extLst>
              <a:ext uri="{FF2B5EF4-FFF2-40B4-BE49-F238E27FC236}">
                <a16:creationId xmlns:a16="http://schemas.microsoft.com/office/drawing/2014/main" id="{F466268F-B3AF-848B-66D8-4008049F7D13}"/>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dirty="0">
              <a:ln>
                <a:noFill/>
              </a:ln>
              <a:solidFill>
                <a:prstClr val="white"/>
              </a:solidFill>
              <a:effectLst/>
              <a:uLnTx/>
              <a:uFillTx/>
              <a:latin typeface="Goudy Old Style"/>
              <a:ea typeface="+mn-ea"/>
              <a:cs typeface="+mn-cs"/>
            </a:endParaRPr>
          </a:p>
        </p:txBody>
      </p:sp>
      <p:sp>
        <p:nvSpPr>
          <p:cNvPr id="14" name="Titre 1">
            <a:extLst>
              <a:ext uri="{FF2B5EF4-FFF2-40B4-BE49-F238E27FC236}">
                <a16:creationId xmlns:a16="http://schemas.microsoft.com/office/drawing/2014/main" id="{3948D1BE-C9AB-DB80-2388-8D4B3EBCE530}"/>
              </a:ext>
            </a:extLst>
          </p:cNvPr>
          <p:cNvSpPr>
            <a:spLocks noGrp="1"/>
          </p:cNvSpPr>
          <p:nvPr>
            <p:ph type="ctrTitle"/>
          </p:nvPr>
        </p:nvSpPr>
        <p:spPr>
          <a:xfrm>
            <a:off x="804336" y="1623412"/>
            <a:ext cx="3503122" cy="2287229"/>
          </a:xfrm>
        </p:spPr>
        <p:txBody>
          <a:bodyPr rtlCol="0">
            <a:normAutofit/>
          </a:bodyPr>
          <a:lstStyle>
            <a:lvl1pPr>
              <a:defRPr cap="all" baseline="0"/>
            </a:lvl1pPr>
          </a:lstStyle>
          <a:p>
            <a:pPr algn="l"/>
            <a:r>
              <a:rPr lang="fr-FR" sz="4400" dirty="0"/>
              <a:t>Titre </a:t>
            </a:r>
            <a:r>
              <a:rPr lang="fr-FR" sz="4400" dirty="0" err="1"/>
              <a:t>Lorem</a:t>
            </a:r>
            <a:r>
              <a:rPr lang="fr-FR" sz="4400" dirty="0"/>
              <a:t> </a:t>
            </a:r>
            <a:r>
              <a:rPr lang="fr-FR" sz="4400" dirty="0" err="1"/>
              <a:t>Ipsum</a:t>
            </a:r>
            <a:endParaRPr lang="fr-FR" sz="4400" dirty="0"/>
          </a:p>
        </p:txBody>
      </p:sp>
      <p:pic>
        <p:nvPicPr>
          <p:cNvPr id="2" name="Image 1" descr="Spanish Republic of Letters">
            <a:extLst>
              <a:ext uri="{FF2B5EF4-FFF2-40B4-BE49-F238E27FC236}">
                <a16:creationId xmlns:a16="http://schemas.microsoft.com/office/drawing/2014/main" id="{B37FDC67-D718-CA73-F559-21597F519826}"/>
              </a:ext>
            </a:extLst>
          </p:cNvPr>
          <p:cNvPicPr/>
          <p:nvPr userDrawn="1"/>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35407" y="3962460"/>
            <a:ext cx="3705606" cy="1496464"/>
          </a:xfrm>
          <a:prstGeom prst="rect">
            <a:avLst/>
          </a:prstGeom>
          <a:noFill/>
        </p:spPr>
      </p:pic>
    </p:spTree>
    <p:extLst>
      <p:ext uri="{BB962C8B-B14F-4D97-AF65-F5344CB8AC3E}">
        <p14:creationId xmlns:p14="http://schemas.microsoft.com/office/powerpoint/2010/main" val="26069496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pic>
        <p:nvPicPr>
          <p:cNvPr id="2" name="Image 1" descr="Zoom sur un logo&#10;&#10;Description générée automatiquement">
            <a:extLst>
              <a:ext uri="{FF2B5EF4-FFF2-40B4-BE49-F238E27FC236}">
                <a16:creationId xmlns:a16="http://schemas.microsoft.com/office/drawing/2014/main" id="{4BDA625E-AD13-38F5-A7CB-6E18B9E065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
          <a:stretch/>
        </p:blipFill>
        <p:spPr>
          <a:xfrm>
            <a:off x="20" y="10"/>
            <a:ext cx="12191979" cy="6857990"/>
          </a:xfrm>
          <a:prstGeom prst="rect">
            <a:avLst/>
          </a:prstGeom>
        </p:spPr>
      </p:pic>
      <p:sp>
        <p:nvSpPr>
          <p:cNvPr id="3" name="Rectangle 2">
            <a:extLst>
              <a:ext uri="{FF2B5EF4-FFF2-40B4-BE49-F238E27FC236}">
                <a16:creationId xmlns:a16="http://schemas.microsoft.com/office/drawing/2014/main" id="{20FDBA62-F5AA-0A95-A22A-C13B5DFE4D8C}"/>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4" name="Rectangle 3">
            <a:extLst>
              <a:ext uri="{FF2B5EF4-FFF2-40B4-BE49-F238E27FC236}">
                <a16:creationId xmlns:a16="http://schemas.microsoft.com/office/drawing/2014/main" id="{1A23FD23-7C84-3420-C6C5-D160D7C86B09}"/>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5" name="Titre 1">
            <a:extLst>
              <a:ext uri="{FF2B5EF4-FFF2-40B4-BE49-F238E27FC236}">
                <a16:creationId xmlns:a16="http://schemas.microsoft.com/office/drawing/2014/main" id="{95D352E6-0762-AE48-9F5D-E69F5FF2920B}"/>
              </a:ext>
            </a:extLst>
          </p:cNvPr>
          <p:cNvSpPr>
            <a:spLocks noGrp="1"/>
          </p:cNvSpPr>
          <p:nvPr>
            <p:ph type="ctrTitle"/>
          </p:nvPr>
        </p:nvSpPr>
        <p:spPr>
          <a:xfrm>
            <a:off x="6033793" y="2355458"/>
            <a:ext cx="4775075" cy="1630907"/>
          </a:xfrm>
        </p:spPr>
        <p:txBody>
          <a:bodyPr rtlCol="0">
            <a:normAutofit/>
          </a:bodyPr>
          <a:lstStyle>
            <a:lvl1pPr>
              <a:defRPr cap="all" baseline="0"/>
            </a:lvl1pPr>
          </a:lstStyle>
          <a:p>
            <a:pPr rtl="0"/>
            <a:r>
              <a:rPr lang="fr" sz="4400" dirty="0">
                <a:solidFill>
                  <a:schemeClr val="tx1"/>
                </a:solidFill>
              </a:rPr>
              <a:t>Title Lorem Ipsum</a:t>
            </a:r>
          </a:p>
        </p:txBody>
      </p:sp>
      <p:sp>
        <p:nvSpPr>
          <p:cNvPr id="6" name="Sous-titre 2">
            <a:extLst>
              <a:ext uri="{FF2B5EF4-FFF2-40B4-BE49-F238E27FC236}">
                <a16:creationId xmlns:a16="http://schemas.microsoft.com/office/drawing/2014/main" id="{03838AA7-BA80-86C8-ECE0-8BEF9168EAD2}"/>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
                <a:solidFill>
                  <a:schemeClr val="tx1"/>
                </a:solidFill>
              </a:rPr>
              <a:t>Sit Dolor Amet</a:t>
            </a:r>
          </a:p>
        </p:txBody>
      </p:sp>
      <p:pic>
        <p:nvPicPr>
          <p:cNvPr id="7" name="Image 6" descr="Spanish Republic of Letters">
            <a:extLst>
              <a:ext uri="{FF2B5EF4-FFF2-40B4-BE49-F238E27FC236}">
                <a16:creationId xmlns:a16="http://schemas.microsoft.com/office/drawing/2014/main" id="{AED91888-6AFA-BD5C-8859-D35D6693029A}"/>
              </a:ext>
            </a:extLst>
          </p:cNvPr>
          <p:cNvPicPr/>
          <p:nvPr userDrawn="1"/>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8651872" y="5429822"/>
            <a:ext cx="3705606" cy="1496464"/>
          </a:xfrm>
          <a:prstGeom prst="rect">
            <a:avLst/>
          </a:prstGeom>
          <a:noFill/>
        </p:spPr>
      </p:pic>
    </p:spTree>
    <p:extLst>
      <p:ext uri="{BB962C8B-B14F-4D97-AF65-F5344CB8AC3E}">
        <p14:creationId xmlns:p14="http://schemas.microsoft.com/office/powerpoint/2010/main" val="29824243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a:xfrm>
            <a:off x="685800" y="2194561"/>
            <a:ext cx="10820400" cy="371548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Footer Placeholder 4"/>
          <p:cNvSpPr>
            <a:spLocks noGrp="1"/>
          </p:cNvSpPr>
          <p:nvPr>
            <p:ph type="ftr" sz="quarter" idx="11"/>
          </p:nvPr>
        </p:nvSpPr>
        <p:spPr>
          <a:xfrm>
            <a:off x="665853" y="6316910"/>
            <a:ext cx="9244947" cy="525215"/>
          </a:xfrm>
        </p:spPr>
        <p:txBody>
          <a:bodyPr/>
          <a:lstStyle/>
          <a:p>
            <a:r>
              <a:rPr lang="en-US"/>
              <a:t>Master of Applied Computing • COMP8117 • Applied Software Engineering • Copyright © 2023 Aznam Yacoub • All rights reserved.</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7" name="Image 6" descr="Spanish Republic of Letters">
            <a:extLst>
              <a:ext uri="{FF2B5EF4-FFF2-40B4-BE49-F238E27FC236}">
                <a16:creationId xmlns:a16="http://schemas.microsoft.com/office/drawing/2014/main" id="{B855A692-D872-6480-C3CF-E13360DCA257}"/>
              </a:ext>
            </a:extLst>
          </p:cNvPr>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9362114" y="5986448"/>
            <a:ext cx="2311633" cy="855677"/>
          </a:xfrm>
          <a:prstGeom prst="rect">
            <a:avLst/>
          </a:prstGeom>
          <a:noFill/>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fr-FR"/>
              <a:t>Modifiez le style du titre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5" name="Footer Placeholder 4"/>
          <p:cNvSpPr>
            <a:spLocks noGrp="1"/>
          </p:cNvSpPr>
          <p:nvPr>
            <p:ph type="ftr" sz="quarter" idx="11"/>
          </p:nvPr>
        </p:nvSpPr>
        <p:spPr>
          <a:xfrm>
            <a:off x="2227276" y="381001"/>
            <a:ext cx="6719583" cy="364065"/>
          </a:xfrm>
        </p:spPr>
        <p:txBody>
          <a:bodyPr/>
          <a:lstStyle/>
          <a:p>
            <a:r>
              <a:rPr lang="en-US"/>
              <a:t>Master of Applied Computing • COMP8117 • Applied Software Engineering • Copyright © 2023 Aznam Yacoub • All rights reserved.</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pic>
        <p:nvPicPr>
          <p:cNvPr id="7" name="Image 6" descr="Spanish Republic of Letters">
            <a:extLst>
              <a:ext uri="{FF2B5EF4-FFF2-40B4-BE49-F238E27FC236}">
                <a16:creationId xmlns:a16="http://schemas.microsoft.com/office/drawing/2014/main" id="{F766530C-F10C-0370-A1BB-ED9E4E9977A2}"/>
              </a:ext>
            </a:extLst>
          </p:cNvPr>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4664" y="157639"/>
            <a:ext cx="1712613" cy="639316"/>
          </a:xfrm>
          <a:prstGeom prst="rect">
            <a:avLst/>
          </a:prstGeom>
          <a:noFill/>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5800" y="2194559"/>
            <a:ext cx="5334000" cy="371129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194559"/>
            <a:ext cx="5334000" cy="371129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Footer Placeholder 5"/>
          <p:cNvSpPr>
            <a:spLocks noGrp="1"/>
          </p:cNvSpPr>
          <p:nvPr>
            <p:ph type="ftr" sz="quarter" idx="11"/>
          </p:nvPr>
        </p:nvSpPr>
        <p:spPr>
          <a:xfrm>
            <a:off x="685800" y="6316910"/>
            <a:ext cx="9260188" cy="541089"/>
          </a:xfrm>
        </p:spPr>
        <p:txBody>
          <a:bodyPr/>
          <a:lstStyle/>
          <a:p>
            <a:r>
              <a:rPr lang="en-US"/>
              <a:t>Master of Applied Computing • COMP8117 • Applied Software Engineering • Copyright © 2023 Aznam Yacoub • All rights reserved.</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pic>
        <p:nvPicPr>
          <p:cNvPr id="5" name="Image 4" descr="Spanish Republic of Letters">
            <a:extLst>
              <a:ext uri="{FF2B5EF4-FFF2-40B4-BE49-F238E27FC236}">
                <a16:creationId xmlns:a16="http://schemas.microsoft.com/office/drawing/2014/main" id="{44E44986-D7B5-DC0B-8F74-68012C0E8405}"/>
              </a:ext>
            </a:extLst>
          </p:cNvPr>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9362114" y="5986448"/>
            <a:ext cx="2311633" cy="855677"/>
          </a:xfrm>
          <a:prstGeom prst="rect">
            <a:avLst/>
          </a:prstGeom>
          <a:noFill/>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fr-FR"/>
              <a:t>Modifiez le style du titre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5800" y="3132667"/>
            <a:ext cx="5311775" cy="28537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3132666"/>
            <a:ext cx="5334000" cy="282351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Footer Placeholder 7"/>
          <p:cNvSpPr>
            <a:spLocks noGrp="1"/>
          </p:cNvSpPr>
          <p:nvPr>
            <p:ph type="ftr" sz="quarter" idx="11"/>
          </p:nvPr>
        </p:nvSpPr>
        <p:spPr>
          <a:xfrm>
            <a:off x="685800" y="6321105"/>
            <a:ext cx="9224534" cy="521020"/>
          </a:xfrm>
        </p:spPr>
        <p:txBody>
          <a:bodyPr/>
          <a:lstStyle/>
          <a:p>
            <a:r>
              <a:rPr lang="en-US"/>
              <a:t>Master of Applied Computing • COMP8117 • Applied Software Engineering • Copyright © 2023 Aznam Yacoub • All rights reserved.</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pic>
        <p:nvPicPr>
          <p:cNvPr id="7" name="Image 6" descr="Spanish Republic of Letters">
            <a:extLst>
              <a:ext uri="{FF2B5EF4-FFF2-40B4-BE49-F238E27FC236}">
                <a16:creationId xmlns:a16="http://schemas.microsoft.com/office/drawing/2014/main" id="{8E036654-9A87-0CC7-114A-6639337BA6DF}"/>
              </a:ext>
            </a:extLst>
          </p:cNvPr>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9362114" y="5986448"/>
            <a:ext cx="2311633" cy="855677"/>
          </a:xfrm>
          <a:prstGeom prst="rect">
            <a:avLst/>
          </a:prstGeom>
          <a:noFill/>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9899" y="4338395"/>
            <a:ext cx="10822034" cy="819355"/>
          </a:xfrm>
        </p:spPr>
        <p:txBody>
          <a:bodyPr anchor="b"/>
          <a:lstStyle>
            <a:lvl1pPr algn="l">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681727" y="941439"/>
            <a:ext cx="10821840" cy="319433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1533" y="5173311"/>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6" name="Footer Placeholder 5"/>
          <p:cNvSpPr>
            <a:spLocks noGrp="1"/>
          </p:cNvSpPr>
          <p:nvPr>
            <p:ph type="ftr" sz="quarter" idx="11"/>
          </p:nvPr>
        </p:nvSpPr>
        <p:spPr>
          <a:xfrm>
            <a:off x="685800" y="6300132"/>
            <a:ext cx="9225000" cy="595617"/>
          </a:xfrm>
        </p:spPr>
        <p:txBody>
          <a:bodyPr/>
          <a:lstStyle/>
          <a:p>
            <a:r>
              <a:rPr lang="en-US"/>
              <a:t>Master of Applied Computing • COMP8117 • Applied Software Engineering • Copyright © 2023 Aznam Yacoub • All rights reserved.</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pic>
        <p:nvPicPr>
          <p:cNvPr id="5" name="Image 4" descr="Spanish Republic of Letters">
            <a:extLst>
              <a:ext uri="{FF2B5EF4-FFF2-40B4-BE49-F238E27FC236}">
                <a16:creationId xmlns:a16="http://schemas.microsoft.com/office/drawing/2014/main" id="{424CC4F9-6359-8678-0DAB-411D5D12A63A}"/>
              </a:ext>
            </a:extLst>
          </p:cNvPr>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9362114" y="5986448"/>
            <a:ext cx="2311633" cy="855677"/>
          </a:xfrm>
          <a:prstGeom prst="rect">
            <a:avLst/>
          </a:prstGeom>
          <a:noFill/>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fr-FR" dirty="0"/>
              <a:t>Modifiez le style du titre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Master of Applied Computing • COMP8117 • Applied Software Engineering • Copyright © 2023 Aznam Yacoub • All rights reserved.</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69" r:id="rId2"/>
    <p:sldLayoutId id="2147483670" r:id="rId3"/>
    <p:sldLayoutId id="2147483650" r:id="rId4"/>
    <p:sldLayoutId id="2147483651" r:id="rId5"/>
    <p:sldLayoutId id="2147483652" r:id="rId6"/>
    <p:sldLayoutId id="2147483653" r:id="rId7"/>
    <p:sldLayoutId id="2147483660" r:id="rId8"/>
  </p:sldLayoutIdLst>
  <p:hf hdr="0" dt="0"/>
  <p:txStyles>
    <p:titleStyle>
      <a:lvl1pPr algn="r" defTabSz="914400" rtl="0" eaLnBrk="1" latinLnBrk="0" hangingPunct="1">
        <a:lnSpc>
          <a:spcPct val="90000"/>
        </a:lnSpc>
        <a:spcBef>
          <a:spcPct val="0"/>
        </a:spcBef>
        <a:buNone/>
        <a:defRPr sz="4000" kern="1200" cap="small" normalizeH="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www.ijarcsse.com/"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image" Target="../media/image7.jpeg"/><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3" name="Picture 12">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5" name="Rectangle 14">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omplex maths formulae on a blackboard">
            <a:extLst>
              <a:ext uri="{FF2B5EF4-FFF2-40B4-BE49-F238E27FC236}">
                <a16:creationId xmlns:a16="http://schemas.microsoft.com/office/drawing/2014/main" id="{4884B3CC-573D-3504-F987-59E9F893FDED}"/>
              </a:ext>
            </a:extLst>
          </p:cNvPr>
          <p:cNvPicPr>
            <a:picLocks noChangeAspect="1"/>
          </p:cNvPicPr>
          <p:nvPr/>
        </p:nvPicPr>
        <p:blipFill rotWithShape="1">
          <a:blip r:embed="rId4">
            <a:alphaModFix amt="40000"/>
          </a:blip>
          <a:srcRect t="22945"/>
          <a:stretch/>
        </p:blipFill>
        <p:spPr>
          <a:xfrm>
            <a:off x="20" y="10"/>
            <a:ext cx="12191980" cy="6857990"/>
          </a:xfrm>
          <a:prstGeom prst="rect">
            <a:avLst/>
          </a:prstGeom>
        </p:spPr>
      </p:pic>
      <p:pic>
        <p:nvPicPr>
          <p:cNvPr id="17" name="Picture 16">
            <a:extLst>
              <a:ext uri="{FF2B5EF4-FFF2-40B4-BE49-F238E27FC236}">
                <a16:creationId xmlns:a16="http://schemas.microsoft.com/office/drawing/2014/main" id="{23FF3D86-2916-4F9F-9752-304810CF59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9" name="Picture 18">
            <a:extLst>
              <a:ext uri="{FF2B5EF4-FFF2-40B4-BE49-F238E27FC236}">
                <a16:creationId xmlns:a16="http://schemas.microsoft.com/office/drawing/2014/main" id="{AB048875-14D1-4CC7-8AC3-7ABC73AAAF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3" name="TextBox 2">
            <a:extLst>
              <a:ext uri="{FF2B5EF4-FFF2-40B4-BE49-F238E27FC236}">
                <a16:creationId xmlns:a16="http://schemas.microsoft.com/office/drawing/2014/main" id="{2A46F40A-7EEB-A374-CBA6-814A5160877E}"/>
              </a:ext>
            </a:extLst>
          </p:cNvPr>
          <p:cNvSpPr txBox="1"/>
          <p:nvPr/>
        </p:nvSpPr>
        <p:spPr>
          <a:xfrm>
            <a:off x="1371600" y="3014139"/>
            <a:ext cx="9448800" cy="1825096"/>
          </a:xfrm>
          <a:prstGeom prst="rect">
            <a:avLst/>
          </a:prstGeom>
        </p:spPr>
        <p:txBody>
          <a:bodyPr vert="horz" lIns="91440" tIns="45720" rIns="91440" bIns="45720" rtlCol="0" anchor="b">
            <a:normAutofit lnSpcReduction="10000"/>
          </a:bodyPr>
          <a:lstStyle/>
          <a:p>
            <a:pPr defTabSz="914400">
              <a:lnSpc>
                <a:spcPct val="90000"/>
              </a:lnSpc>
              <a:spcBef>
                <a:spcPct val="0"/>
              </a:spcBef>
              <a:spcAft>
                <a:spcPts val="600"/>
              </a:spcAft>
            </a:pPr>
            <a:endParaRPr lang="en-US" sz="1500" cap="all">
              <a:latin typeface="+mj-lt"/>
              <a:ea typeface="+mj-ea"/>
              <a:cs typeface="+mj-cs"/>
            </a:endParaRPr>
          </a:p>
          <a:p>
            <a:pPr defTabSz="914400">
              <a:lnSpc>
                <a:spcPct val="90000"/>
              </a:lnSpc>
              <a:spcBef>
                <a:spcPct val="0"/>
              </a:spcBef>
              <a:spcAft>
                <a:spcPts val="600"/>
              </a:spcAft>
            </a:pPr>
            <a:endParaRPr lang="en-US" sz="1500" cap="all">
              <a:latin typeface="+mj-lt"/>
              <a:ea typeface="+mj-ea"/>
              <a:cs typeface="+mj-cs"/>
            </a:endParaRPr>
          </a:p>
          <a:p>
            <a:pPr defTabSz="914400">
              <a:lnSpc>
                <a:spcPct val="90000"/>
              </a:lnSpc>
              <a:spcBef>
                <a:spcPct val="0"/>
              </a:spcBef>
              <a:spcAft>
                <a:spcPts val="600"/>
              </a:spcAft>
            </a:pPr>
            <a:endParaRPr lang="en-US" sz="1500" cap="all">
              <a:latin typeface="+mj-lt"/>
              <a:ea typeface="+mj-ea"/>
              <a:cs typeface="+mj-cs"/>
            </a:endParaRPr>
          </a:p>
          <a:p>
            <a:pPr defTabSz="914400">
              <a:lnSpc>
                <a:spcPct val="90000"/>
              </a:lnSpc>
              <a:spcBef>
                <a:spcPct val="0"/>
              </a:spcBef>
              <a:spcAft>
                <a:spcPts val="600"/>
              </a:spcAft>
            </a:pPr>
            <a:endParaRPr lang="en-US" sz="1500" cap="all">
              <a:latin typeface="+mj-lt"/>
              <a:ea typeface="+mj-ea"/>
              <a:cs typeface="+mj-cs"/>
            </a:endParaRPr>
          </a:p>
          <a:p>
            <a:pPr defTabSz="914400">
              <a:lnSpc>
                <a:spcPct val="90000"/>
              </a:lnSpc>
              <a:spcBef>
                <a:spcPct val="0"/>
              </a:spcBef>
              <a:spcAft>
                <a:spcPts val="600"/>
              </a:spcAft>
            </a:pPr>
            <a:endParaRPr lang="en-US" sz="1500" cap="all">
              <a:latin typeface="+mj-lt"/>
              <a:ea typeface="+mj-ea"/>
              <a:cs typeface="+mj-cs"/>
            </a:endParaRPr>
          </a:p>
          <a:p>
            <a:pPr defTabSz="914400">
              <a:lnSpc>
                <a:spcPct val="90000"/>
              </a:lnSpc>
              <a:spcBef>
                <a:spcPct val="0"/>
              </a:spcBef>
              <a:spcAft>
                <a:spcPts val="600"/>
              </a:spcAft>
            </a:pPr>
            <a:r>
              <a:rPr lang="en-US" sz="2400" b="1" cap="all">
                <a:latin typeface="+mj-lt"/>
                <a:ea typeface="+mj-ea"/>
                <a:cs typeface="+mj-cs"/>
              </a:rPr>
              <a:t>IMAGE STEGANOGRAPHY USING MODIFIED DWT TECHNIQUE</a:t>
            </a:r>
          </a:p>
          <a:p>
            <a:pPr defTabSz="914400">
              <a:lnSpc>
                <a:spcPct val="90000"/>
              </a:lnSpc>
              <a:spcBef>
                <a:spcPct val="0"/>
              </a:spcBef>
              <a:spcAft>
                <a:spcPts val="600"/>
              </a:spcAft>
            </a:pPr>
            <a:endParaRPr lang="en-US" sz="1500" cap="all">
              <a:latin typeface="+mj-lt"/>
              <a:ea typeface="+mj-ea"/>
              <a:cs typeface="+mj-cs"/>
            </a:endParaRPr>
          </a:p>
          <a:p>
            <a:pPr defTabSz="914400">
              <a:lnSpc>
                <a:spcPct val="90000"/>
              </a:lnSpc>
              <a:spcBef>
                <a:spcPct val="0"/>
              </a:spcBef>
              <a:spcAft>
                <a:spcPts val="600"/>
              </a:spcAft>
            </a:pPr>
            <a:endParaRPr lang="en-US" sz="1500" cap="all" dirty="0">
              <a:latin typeface="+mj-lt"/>
              <a:ea typeface="+mj-ea"/>
              <a:cs typeface="+mj-cs"/>
            </a:endParaRPr>
          </a:p>
        </p:txBody>
      </p:sp>
      <p:sp>
        <p:nvSpPr>
          <p:cNvPr id="5" name="Espace réservé du numéro de diapositive 4">
            <a:extLst>
              <a:ext uri="{FF2B5EF4-FFF2-40B4-BE49-F238E27FC236}">
                <a16:creationId xmlns:a16="http://schemas.microsoft.com/office/drawing/2014/main" id="{28B7C82B-9E02-C378-191B-8DBC9B3B8784}"/>
              </a:ext>
            </a:extLst>
          </p:cNvPr>
          <p:cNvSpPr>
            <a:spLocks noGrp="1"/>
          </p:cNvSpPr>
          <p:nvPr>
            <p:ph type="sldNum" sz="quarter" idx="12"/>
          </p:nvPr>
        </p:nvSpPr>
        <p:spPr>
          <a:xfrm>
            <a:off x="8077200" y="1430866"/>
            <a:ext cx="2743200" cy="365125"/>
          </a:xfrm>
        </p:spPr>
        <p:txBody>
          <a:bodyPr vert="horz" lIns="91440" tIns="45720" rIns="91440" bIns="45720" rtlCol="0" anchor="ctr">
            <a:normAutofit/>
          </a:bodyPr>
          <a:lstStyle/>
          <a:p>
            <a:pPr>
              <a:spcAft>
                <a:spcPts val="600"/>
              </a:spcAft>
            </a:pPr>
            <a:fld id="{6D22F896-40B5-4ADD-8801-0D06FADFA095}" type="slidenum">
              <a:rPr lang="en-US" smtClean="0"/>
              <a:pPr>
                <a:spcAft>
                  <a:spcPts val="600"/>
                </a:spcAft>
              </a:pPr>
              <a:t>1</a:t>
            </a:fld>
            <a:endParaRPr lang="en-US"/>
          </a:p>
        </p:txBody>
      </p:sp>
    </p:spTree>
    <p:extLst>
      <p:ext uri="{BB962C8B-B14F-4D97-AF65-F5344CB8AC3E}">
        <p14:creationId xmlns:p14="http://schemas.microsoft.com/office/powerpoint/2010/main" val="1842470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F420B-37C4-C8A5-329D-2F9066E7B0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39DE73-6291-CD28-67D9-1F463A2298D1}"/>
              </a:ext>
            </a:extLst>
          </p:cNvPr>
          <p:cNvSpPr>
            <a:spLocks noGrp="1"/>
          </p:cNvSpPr>
          <p:nvPr>
            <p:ph idx="1"/>
          </p:nvPr>
        </p:nvSpPr>
        <p:spPr/>
        <p:txBody>
          <a:bodyPr/>
          <a:lstStyle/>
          <a:p>
            <a:endParaRPr lang="en-US" dirty="0"/>
          </a:p>
          <a:p>
            <a:pPr marL="0" indent="0">
              <a:buNone/>
            </a:pPr>
            <a:endParaRPr lang="en-CA" dirty="0"/>
          </a:p>
          <a:p>
            <a:pPr marL="0" indent="0">
              <a:buNone/>
            </a:pPr>
            <a:endParaRPr lang="en-CA" dirty="0"/>
          </a:p>
          <a:p>
            <a:pPr marL="0" indent="0">
              <a:buNone/>
            </a:pPr>
            <a:r>
              <a:rPr lang="en-CA" dirty="0"/>
              <a:t>                                   </a:t>
            </a:r>
            <a:endParaRPr lang="en-CA" sz="4400" dirty="0"/>
          </a:p>
        </p:txBody>
      </p:sp>
      <p:sp>
        <p:nvSpPr>
          <p:cNvPr id="4" name="Footer Placeholder 3">
            <a:extLst>
              <a:ext uri="{FF2B5EF4-FFF2-40B4-BE49-F238E27FC236}">
                <a16:creationId xmlns:a16="http://schemas.microsoft.com/office/drawing/2014/main" id="{C7B4EB86-F250-5845-3D13-AAD83EE13DC5}"/>
              </a:ext>
            </a:extLst>
          </p:cNvPr>
          <p:cNvSpPr>
            <a:spLocks noGrp="1"/>
          </p:cNvSpPr>
          <p:nvPr>
            <p:ph type="ftr" sz="quarter" idx="11"/>
          </p:nvPr>
        </p:nvSpPr>
        <p:spPr/>
        <p:txBody>
          <a:bodyPr/>
          <a:lstStyle/>
          <a:p>
            <a:r>
              <a:rPr lang="en-US" dirty="0"/>
              <a:t>.</a:t>
            </a:r>
          </a:p>
        </p:txBody>
      </p:sp>
      <p:sp>
        <p:nvSpPr>
          <p:cNvPr id="5" name="Slide Number Placeholder 4">
            <a:extLst>
              <a:ext uri="{FF2B5EF4-FFF2-40B4-BE49-F238E27FC236}">
                <a16:creationId xmlns:a16="http://schemas.microsoft.com/office/drawing/2014/main" id="{D4AA25C5-CDDE-B0BB-CCCD-F3217A578677}"/>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6" name="TextBox 5">
            <a:extLst>
              <a:ext uri="{FF2B5EF4-FFF2-40B4-BE49-F238E27FC236}">
                <a16:creationId xmlns:a16="http://schemas.microsoft.com/office/drawing/2014/main" id="{41B768D2-7A12-AF52-972B-080FD63CB229}"/>
              </a:ext>
            </a:extLst>
          </p:cNvPr>
          <p:cNvSpPr txBox="1"/>
          <p:nvPr/>
        </p:nvSpPr>
        <p:spPr>
          <a:xfrm>
            <a:off x="193964" y="505691"/>
            <a:ext cx="11554691" cy="7017306"/>
          </a:xfrm>
          <a:prstGeom prst="rect">
            <a:avLst/>
          </a:prstGeom>
          <a:noFill/>
        </p:spPr>
        <p:txBody>
          <a:bodyPr wrap="square" rtlCol="0">
            <a:spAutoFit/>
          </a:bodyPr>
          <a:lstStyle/>
          <a:p>
            <a:pPr algn="just"/>
            <a:r>
              <a:rPr lang="en-US" sz="1800" dirty="0">
                <a:solidFill>
                  <a:schemeClr val="tx1"/>
                </a:solidFill>
                <a:latin typeface="Times New Roman" panose="02020603050405020304" pitchFamily="18" charset="0"/>
                <a:cs typeface="Times New Roman" panose="02020603050405020304" pitchFamily="18" charset="0"/>
              </a:rPr>
              <a:t>But we still need to calculate the coefficients while extracting the data which requires the pixel values to be the same when calculated by the IDWT formula. In order to save the fractional value we remove the division by 3 from IDWT and recalculate them to the divided version when calculating the coefficients.</a:t>
            </a:r>
          </a:p>
          <a:p>
            <a:pPr algn="l"/>
            <a:endParaRPr lang="en-US" sz="1800" dirty="0">
              <a:solidFill>
                <a:schemeClr val="tx1"/>
              </a:solidFill>
              <a:latin typeface="Times New Roman" panose="02020603050405020304" pitchFamily="18" charset="0"/>
              <a:cs typeface="Times New Roman" panose="02020603050405020304" pitchFamily="18" charset="0"/>
            </a:endParaRPr>
          </a:p>
          <a:p>
            <a:pPr algn="l"/>
            <a:r>
              <a:rPr lang="en-US" sz="1800" dirty="0">
                <a:solidFill>
                  <a:schemeClr val="tx1"/>
                </a:solidFill>
                <a:latin typeface="Times New Roman" panose="02020603050405020304" pitchFamily="18" charset="0"/>
                <a:cs typeface="Times New Roman" panose="02020603050405020304" pitchFamily="18" charset="0"/>
              </a:rPr>
              <a:t>1. </a:t>
            </a:r>
            <a:r>
              <a:rPr lang="en-US" sz="1800" b="1" dirty="0">
                <a:solidFill>
                  <a:schemeClr val="tx1"/>
                </a:solidFill>
                <a:latin typeface="Times New Roman" panose="02020603050405020304" pitchFamily="18" charset="0"/>
                <a:cs typeface="Times New Roman" panose="02020603050405020304" pitchFamily="18" charset="0"/>
              </a:rPr>
              <a:t>Embedding step</a:t>
            </a:r>
          </a:p>
          <a:p>
            <a:pPr algn="l"/>
            <a:endParaRPr lang="en-US" sz="1800" dirty="0">
              <a:solidFill>
                <a:schemeClr val="tx1"/>
              </a:solidFill>
              <a:latin typeface="Times New Roman" panose="02020603050405020304" pitchFamily="18" charset="0"/>
              <a:cs typeface="Times New Roman" panose="02020603050405020304" pitchFamily="18" charset="0"/>
            </a:endParaRPr>
          </a:p>
          <a:p>
            <a:pPr algn="l"/>
            <a:r>
              <a:rPr lang="en-US" sz="1800" dirty="0">
                <a:solidFill>
                  <a:schemeClr val="tx1"/>
                </a:solidFill>
                <a:latin typeface="Times New Roman" panose="02020603050405020304" pitchFamily="18" charset="0"/>
                <a:cs typeface="Times New Roman" panose="02020603050405020304" pitchFamily="18" charset="0"/>
              </a:rPr>
              <a:t>np1 = ⌊p1/3⌋ </a:t>
            </a:r>
          </a:p>
          <a:p>
            <a:pPr algn="l"/>
            <a:r>
              <a:rPr lang="en-US" sz="1800" dirty="0">
                <a:solidFill>
                  <a:schemeClr val="tx1"/>
                </a:solidFill>
                <a:latin typeface="Times New Roman" panose="02020603050405020304" pitchFamily="18" charset="0"/>
                <a:cs typeface="Times New Roman" panose="02020603050405020304" pitchFamily="18" charset="0"/>
              </a:rPr>
              <a:t>np2 = ⌊p2/3⌋</a:t>
            </a:r>
          </a:p>
          <a:p>
            <a:pPr algn="l"/>
            <a:r>
              <a:rPr lang="en-US" sz="1800" dirty="0">
                <a:solidFill>
                  <a:schemeClr val="tx1"/>
                </a:solidFill>
                <a:latin typeface="Times New Roman" panose="02020603050405020304" pitchFamily="18" charset="0"/>
                <a:cs typeface="Times New Roman" panose="02020603050405020304" pitchFamily="18" charset="0"/>
              </a:rPr>
              <a:t> np3 = ⌊p3/3⌋ </a:t>
            </a:r>
          </a:p>
          <a:p>
            <a:pPr algn="l"/>
            <a:r>
              <a:rPr lang="en-US" sz="1800" dirty="0">
                <a:solidFill>
                  <a:schemeClr val="tx1"/>
                </a:solidFill>
                <a:latin typeface="Times New Roman" panose="02020603050405020304" pitchFamily="18" charset="0"/>
                <a:cs typeface="Times New Roman" panose="02020603050405020304" pitchFamily="18" charset="0"/>
              </a:rPr>
              <a:t>np4 = ⌊p4/3⌋</a:t>
            </a:r>
          </a:p>
          <a:p>
            <a:pPr algn="l"/>
            <a:endParaRPr lang="en-US" sz="1800" dirty="0">
              <a:solidFill>
                <a:schemeClr val="tx1"/>
              </a:solidFill>
              <a:latin typeface="Times New Roman" panose="02020603050405020304" pitchFamily="18" charset="0"/>
              <a:cs typeface="Times New Roman" panose="02020603050405020304" pitchFamily="18" charset="0"/>
            </a:endParaRPr>
          </a:p>
          <a:p>
            <a:pPr algn="l"/>
            <a:r>
              <a:rPr lang="en-US" sz="1800" dirty="0">
                <a:solidFill>
                  <a:schemeClr val="tx1"/>
                </a:solidFill>
                <a:latin typeface="Times New Roman" panose="02020603050405020304" pitchFamily="18" charset="0"/>
                <a:cs typeface="Times New Roman" panose="02020603050405020304" pitchFamily="18" charset="0"/>
              </a:rPr>
              <a:t>d1 = np1 + np3 + np4 - 2*np2 </a:t>
            </a:r>
          </a:p>
          <a:p>
            <a:pPr algn="l"/>
            <a:r>
              <a:rPr lang="en-US" sz="1800" dirty="0">
                <a:solidFill>
                  <a:schemeClr val="tx1"/>
                </a:solidFill>
                <a:latin typeface="Times New Roman" panose="02020603050405020304" pitchFamily="18" charset="0"/>
                <a:cs typeface="Times New Roman" panose="02020603050405020304" pitchFamily="18" charset="0"/>
              </a:rPr>
              <a:t>d2 = np2 + np4 + np1 - 2*np3</a:t>
            </a:r>
          </a:p>
          <a:p>
            <a:pPr algn="l"/>
            <a:r>
              <a:rPr lang="en-US" sz="1800" dirty="0">
                <a:solidFill>
                  <a:schemeClr val="tx1"/>
                </a:solidFill>
                <a:latin typeface="Times New Roman" panose="02020603050405020304" pitchFamily="18" charset="0"/>
                <a:cs typeface="Times New Roman" panose="02020603050405020304" pitchFamily="18" charset="0"/>
              </a:rPr>
              <a:t> d3 = np3 + np1 + np2 - 2*np4 </a:t>
            </a:r>
          </a:p>
          <a:p>
            <a:pPr algn="l"/>
            <a:r>
              <a:rPr lang="en-US" sz="1800" dirty="0">
                <a:solidFill>
                  <a:schemeClr val="tx1"/>
                </a:solidFill>
                <a:latin typeface="Times New Roman" panose="02020603050405020304" pitchFamily="18" charset="0"/>
                <a:cs typeface="Times New Roman" panose="02020603050405020304" pitchFamily="18" charset="0"/>
              </a:rPr>
              <a:t>d4 = np4 + np2 + np3 - 2*np1</a:t>
            </a:r>
          </a:p>
          <a:p>
            <a:pPr algn="l"/>
            <a:endParaRPr lang="en-US" dirty="0">
              <a:latin typeface="Times New Roman" panose="02020603050405020304" pitchFamily="18" charset="0"/>
              <a:cs typeface="Times New Roman" panose="02020603050405020304" pitchFamily="18" charset="0"/>
            </a:endParaRPr>
          </a:p>
          <a:p>
            <a:pPr algn="l"/>
            <a:r>
              <a:rPr lang="en-US" sz="1800" dirty="0">
                <a:solidFill>
                  <a:schemeClr val="tx1"/>
                </a:solidFill>
                <a:latin typeface="Times New Roman" panose="02020603050405020304" pitchFamily="18" charset="0"/>
                <a:cs typeface="Times New Roman" panose="02020603050405020304" pitchFamily="18" charset="0"/>
              </a:rPr>
              <a:t>P1 = (D1 + D2 + D3) </a:t>
            </a:r>
          </a:p>
          <a:p>
            <a:pPr algn="l"/>
            <a:r>
              <a:rPr lang="en-US" sz="1800" dirty="0">
                <a:solidFill>
                  <a:schemeClr val="tx1"/>
                </a:solidFill>
                <a:latin typeface="Times New Roman" panose="02020603050405020304" pitchFamily="18" charset="0"/>
                <a:cs typeface="Times New Roman" panose="02020603050405020304" pitchFamily="18" charset="0"/>
              </a:rPr>
              <a:t>P2 = (D2 + D3 + D4) </a:t>
            </a:r>
          </a:p>
          <a:p>
            <a:pPr algn="l"/>
            <a:r>
              <a:rPr lang="en-US" sz="1800" dirty="0">
                <a:solidFill>
                  <a:schemeClr val="tx1"/>
                </a:solidFill>
                <a:latin typeface="Times New Roman" panose="02020603050405020304" pitchFamily="18" charset="0"/>
                <a:cs typeface="Times New Roman" panose="02020603050405020304" pitchFamily="18" charset="0"/>
              </a:rPr>
              <a:t>P3 = (D3 + D4 + D1) </a:t>
            </a:r>
          </a:p>
          <a:p>
            <a:pPr algn="l"/>
            <a:r>
              <a:rPr lang="en-US" sz="1800" dirty="0">
                <a:solidFill>
                  <a:schemeClr val="tx1"/>
                </a:solidFill>
                <a:latin typeface="Times New Roman" panose="02020603050405020304" pitchFamily="18" charset="0"/>
                <a:cs typeface="Times New Roman" panose="02020603050405020304" pitchFamily="18" charset="0"/>
              </a:rPr>
              <a:t>P4 = (D4 + D1 + D2)</a:t>
            </a:r>
          </a:p>
          <a:p>
            <a:pPr algn="l"/>
            <a:endParaRPr lang="en-US" sz="1800" dirty="0">
              <a:solidFill>
                <a:schemeClr val="tx1"/>
              </a:solidFill>
              <a:latin typeface="Times New Roman" panose="02020603050405020304" pitchFamily="18"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a:p>
            <a:pPr algn="l"/>
            <a:endParaRPr lang="en-US" sz="1800" dirty="0">
              <a:solidFill>
                <a:schemeClr val="tx1"/>
              </a:solidFill>
              <a:latin typeface="Times New Roman" panose="02020603050405020304" pitchFamily="18" charset="0"/>
              <a:cs typeface="Times New Roman" panose="02020603050405020304" pitchFamily="18" charset="0"/>
            </a:endParaRPr>
          </a:p>
          <a:p>
            <a:endParaRPr lang="en-CA" dirty="0"/>
          </a:p>
          <a:p>
            <a:endParaRPr lang="en-CA" dirty="0"/>
          </a:p>
        </p:txBody>
      </p:sp>
    </p:spTree>
    <p:extLst>
      <p:ext uri="{BB962C8B-B14F-4D97-AF65-F5344CB8AC3E}">
        <p14:creationId xmlns:p14="http://schemas.microsoft.com/office/powerpoint/2010/main" val="3417727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C3F62-2339-5CD0-9DB1-245C1C96C79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6585B7-B2DB-72F2-C396-F9BBE703BEFA}"/>
              </a:ext>
            </a:extLst>
          </p:cNvPr>
          <p:cNvSpPr>
            <a:spLocks noGrp="1"/>
          </p:cNvSpPr>
          <p:nvPr>
            <p:ph idx="1"/>
          </p:nvPr>
        </p:nvSpPr>
        <p:spPr/>
        <p:txBody>
          <a:bodyPr/>
          <a:lstStyle/>
          <a:p>
            <a:endParaRPr lang="en-US" dirty="0"/>
          </a:p>
          <a:p>
            <a:pPr marL="0" indent="0">
              <a:buNone/>
            </a:pPr>
            <a:endParaRPr lang="en-CA" dirty="0"/>
          </a:p>
          <a:p>
            <a:pPr marL="0" indent="0">
              <a:buNone/>
            </a:pPr>
            <a:endParaRPr lang="en-CA" dirty="0"/>
          </a:p>
          <a:p>
            <a:pPr marL="0" indent="0">
              <a:buNone/>
            </a:pPr>
            <a:r>
              <a:rPr lang="en-CA" dirty="0"/>
              <a:t>                                   </a:t>
            </a:r>
            <a:endParaRPr lang="en-CA" sz="4400" dirty="0"/>
          </a:p>
        </p:txBody>
      </p:sp>
      <p:sp>
        <p:nvSpPr>
          <p:cNvPr id="4" name="Footer Placeholder 3">
            <a:extLst>
              <a:ext uri="{FF2B5EF4-FFF2-40B4-BE49-F238E27FC236}">
                <a16:creationId xmlns:a16="http://schemas.microsoft.com/office/drawing/2014/main" id="{25AABD34-5304-3EBB-BBA3-F898C9C7E789}"/>
              </a:ext>
            </a:extLst>
          </p:cNvPr>
          <p:cNvSpPr>
            <a:spLocks noGrp="1"/>
          </p:cNvSpPr>
          <p:nvPr>
            <p:ph type="ftr" sz="quarter" idx="11"/>
          </p:nvPr>
        </p:nvSpPr>
        <p:spPr/>
        <p:txBody>
          <a:bodyPr/>
          <a:lstStyle/>
          <a:p>
            <a:r>
              <a:rPr lang="en-US" dirty="0"/>
              <a:t>.</a:t>
            </a:r>
          </a:p>
        </p:txBody>
      </p:sp>
      <p:sp>
        <p:nvSpPr>
          <p:cNvPr id="5" name="Slide Number Placeholder 4">
            <a:extLst>
              <a:ext uri="{FF2B5EF4-FFF2-40B4-BE49-F238E27FC236}">
                <a16:creationId xmlns:a16="http://schemas.microsoft.com/office/drawing/2014/main" id="{A31AEA0A-9092-F57F-8AEF-66B1C1C79CA4}"/>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6" name="TextBox 5">
            <a:extLst>
              <a:ext uri="{FF2B5EF4-FFF2-40B4-BE49-F238E27FC236}">
                <a16:creationId xmlns:a16="http://schemas.microsoft.com/office/drawing/2014/main" id="{287E9533-808E-9CD7-CC1D-73CD608518F1}"/>
              </a:ext>
            </a:extLst>
          </p:cNvPr>
          <p:cNvSpPr txBox="1"/>
          <p:nvPr/>
        </p:nvSpPr>
        <p:spPr>
          <a:xfrm>
            <a:off x="435769" y="1481281"/>
            <a:ext cx="10222706" cy="646331"/>
          </a:xfrm>
          <a:prstGeom prst="rect">
            <a:avLst/>
          </a:prstGeom>
          <a:noFill/>
        </p:spPr>
        <p:txBody>
          <a:bodyPr wrap="square" rtlCol="0">
            <a:spAutoFit/>
          </a:bodyPr>
          <a:lstStyle/>
          <a:p>
            <a:endParaRPr lang="en-CA" dirty="0"/>
          </a:p>
          <a:p>
            <a:endParaRPr lang="en-CA" dirty="0"/>
          </a:p>
        </p:txBody>
      </p:sp>
      <p:sp>
        <p:nvSpPr>
          <p:cNvPr id="8" name="TextBox 7">
            <a:extLst>
              <a:ext uri="{FF2B5EF4-FFF2-40B4-BE49-F238E27FC236}">
                <a16:creationId xmlns:a16="http://schemas.microsoft.com/office/drawing/2014/main" id="{A28B85D0-F9E3-A88D-C781-2DC1B00806CB}"/>
              </a:ext>
            </a:extLst>
          </p:cNvPr>
          <p:cNvSpPr txBox="1"/>
          <p:nvPr/>
        </p:nvSpPr>
        <p:spPr>
          <a:xfrm>
            <a:off x="1" y="145473"/>
            <a:ext cx="11457708" cy="6432530"/>
          </a:xfrm>
          <a:prstGeom prst="rect">
            <a:avLst/>
          </a:prstGeom>
          <a:noFill/>
        </p:spPr>
        <p:txBody>
          <a:bodyPr wrap="square">
            <a:spAutoFit/>
          </a:bodyPr>
          <a:lstStyle/>
          <a:p>
            <a:pPr algn="l"/>
            <a:endParaRPr lang="en-US" sz="1800" dirty="0">
              <a:solidFill>
                <a:schemeClr val="tx1"/>
              </a:solidFill>
              <a:latin typeface="Times New Roman" panose="02020603050405020304" pitchFamily="18" charset="0"/>
              <a:cs typeface="Times New Roman" panose="02020603050405020304" pitchFamily="18" charset="0"/>
            </a:endParaRPr>
          </a:p>
          <a:p>
            <a:pPr algn="l"/>
            <a:r>
              <a:rPr lang="en-US" sz="1800" dirty="0">
                <a:solidFill>
                  <a:schemeClr val="tx1"/>
                </a:solidFill>
                <a:latin typeface="Times New Roman" panose="02020603050405020304" pitchFamily="18" charset="0"/>
                <a:cs typeface="Times New Roman" panose="02020603050405020304" pitchFamily="18" charset="0"/>
              </a:rPr>
              <a:t>2</a:t>
            </a:r>
            <a:r>
              <a:rPr lang="en-US" sz="1800" b="1" dirty="0">
                <a:solidFill>
                  <a:schemeClr val="tx1"/>
                </a:solidFill>
                <a:latin typeface="Times New Roman" panose="02020603050405020304" pitchFamily="18" charset="0"/>
                <a:cs typeface="Times New Roman" panose="02020603050405020304" pitchFamily="18" charset="0"/>
              </a:rPr>
              <a:t>. Extracting step</a:t>
            </a:r>
            <a:endParaRPr lang="en-US" sz="1800" dirty="0">
              <a:solidFill>
                <a:schemeClr val="tx1"/>
              </a:solidFill>
              <a:latin typeface="Times New Roman" panose="02020603050405020304" pitchFamily="18" charset="0"/>
              <a:cs typeface="Times New Roman" panose="02020603050405020304" pitchFamily="18" charset="0"/>
            </a:endParaRPr>
          </a:p>
          <a:p>
            <a:pPr algn="l"/>
            <a:r>
              <a:rPr lang="en-US" sz="1800" dirty="0">
                <a:solidFill>
                  <a:schemeClr val="tx1"/>
                </a:solidFill>
                <a:latin typeface="Times New Roman" panose="02020603050405020304" pitchFamily="18" charset="0"/>
                <a:cs typeface="Times New Roman" panose="02020603050405020304" pitchFamily="18" charset="0"/>
              </a:rPr>
              <a:t>nP1 = P1/3 </a:t>
            </a:r>
          </a:p>
          <a:p>
            <a:pPr algn="l"/>
            <a:r>
              <a:rPr lang="en-US" sz="1800" dirty="0">
                <a:solidFill>
                  <a:schemeClr val="tx1"/>
                </a:solidFill>
                <a:latin typeface="Times New Roman" panose="02020603050405020304" pitchFamily="18" charset="0"/>
                <a:cs typeface="Times New Roman" panose="02020603050405020304" pitchFamily="18" charset="0"/>
              </a:rPr>
              <a:t>nP2 = P2/3 </a:t>
            </a:r>
          </a:p>
          <a:p>
            <a:pPr algn="l"/>
            <a:r>
              <a:rPr lang="en-US" sz="1800" dirty="0">
                <a:solidFill>
                  <a:schemeClr val="tx1"/>
                </a:solidFill>
                <a:latin typeface="Times New Roman" panose="02020603050405020304" pitchFamily="18" charset="0"/>
                <a:cs typeface="Times New Roman" panose="02020603050405020304" pitchFamily="18" charset="0"/>
              </a:rPr>
              <a:t>nP3 = P3/3 </a:t>
            </a:r>
          </a:p>
          <a:p>
            <a:pPr algn="l"/>
            <a:r>
              <a:rPr lang="en-US" sz="1800" dirty="0">
                <a:solidFill>
                  <a:schemeClr val="tx1"/>
                </a:solidFill>
                <a:latin typeface="Times New Roman" panose="02020603050405020304" pitchFamily="18" charset="0"/>
                <a:cs typeface="Times New Roman" panose="02020603050405020304" pitchFamily="18" charset="0"/>
              </a:rPr>
              <a:t>nP4 = p4/3</a:t>
            </a:r>
          </a:p>
          <a:p>
            <a:pPr algn="l"/>
            <a:endParaRPr lang="en-US" sz="1800" dirty="0">
              <a:solidFill>
                <a:schemeClr val="tx1"/>
              </a:solidFill>
              <a:latin typeface="Times New Roman" panose="02020603050405020304" pitchFamily="18" charset="0"/>
              <a:cs typeface="Times New Roman" panose="02020603050405020304" pitchFamily="18" charset="0"/>
            </a:endParaRPr>
          </a:p>
          <a:p>
            <a:pPr algn="l"/>
            <a:r>
              <a:rPr lang="en-US" sz="1800" dirty="0">
                <a:solidFill>
                  <a:schemeClr val="tx1"/>
                </a:solidFill>
                <a:latin typeface="Times New Roman" panose="02020603050405020304" pitchFamily="18" charset="0"/>
                <a:cs typeface="Times New Roman" panose="02020603050405020304" pitchFamily="18" charset="0"/>
              </a:rPr>
              <a:t>d1 = np1 + np3 + np4 - 2*np2 </a:t>
            </a:r>
          </a:p>
          <a:p>
            <a:pPr algn="l"/>
            <a:r>
              <a:rPr lang="en-US" sz="1800" dirty="0">
                <a:solidFill>
                  <a:schemeClr val="tx1"/>
                </a:solidFill>
                <a:latin typeface="Times New Roman" panose="02020603050405020304" pitchFamily="18" charset="0"/>
                <a:cs typeface="Times New Roman" panose="02020603050405020304" pitchFamily="18" charset="0"/>
              </a:rPr>
              <a:t>d2 = np2 + np4 + np1 - 2*np3 </a:t>
            </a:r>
          </a:p>
          <a:p>
            <a:pPr algn="l"/>
            <a:r>
              <a:rPr lang="en-US" sz="1800" dirty="0">
                <a:solidFill>
                  <a:schemeClr val="tx1"/>
                </a:solidFill>
                <a:latin typeface="Times New Roman" panose="02020603050405020304" pitchFamily="18" charset="0"/>
                <a:cs typeface="Times New Roman" panose="02020603050405020304" pitchFamily="18" charset="0"/>
              </a:rPr>
              <a:t>d3 = np3 + np1 + np2 - 2*np4 </a:t>
            </a:r>
          </a:p>
          <a:p>
            <a:pPr algn="l"/>
            <a:r>
              <a:rPr lang="en-US" sz="1800" dirty="0">
                <a:solidFill>
                  <a:schemeClr val="tx1"/>
                </a:solidFill>
                <a:latin typeface="Times New Roman" panose="02020603050405020304" pitchFamily="18" charset="0"/>
                <a:cs typeface="Times New Roman" panose="02020603050405020304" pitchFamily="18" charset="0"/>
              </a:rPr>
              <a:t>d4 = np4 + np2 + np3 - 2*np1</a:t>
            </a:r>
          </a:p>
          <a:p>
            <a:pPr algn="l"/>
            <a:endParaRPr lang="en-US" sz="1800" dirty="0">
              <a:solidFill>
                <a:schemeClr val="tx1"/>
              </a:solidFill>
              <a:latin typeface="Times New Roman" panose="02020603050405020304" pitchFamily="18" charset="0"/>
              <a:cs typeface="Times New Roman" panose="02020603050405020304" pitchFamily="18" charset="0"/>
            </a:endParaRPr>
          </a:p>
          <a:p>
            <a:pPr algn="just"/>
            <a:r>
              <a:rPr lang="en-US" sz="1800" dirty="0">
                <a:solidFill>
                  <a:schemeClr val="tx1"/>
                </a:solidFill>
                <a:latin typeface="Times New Roman" panose="02020603050405020304" pitchFamily="18" charset="0"/>
                <a:cs typeface="Times New Roman" panose="02020603050405020304" pitchFamily="18" charset="0"/>
              </a:rPr>
              <a:t>Since the floor division by 3 only takes away of utmost 2 pixels it is negligible and not visible to the naked eye.</a:t>
            </a:r>
          </a:p>
          <a:p>
            <a:pPr algn="just"/>
            <a:endParaRPr lang="en-US" sz="1800" dirty="0">
              <a:solidFill>
                <a:schemeClr val="tx1"/>
              </a:solidFill>
              <a:latin typeface="Times New Roman" panose="02020603050405020304" pitchFamily="18" charset="0"/>
              <a:cs typeface="Times New Roman" panose="02020603050405020304" pitchFamily="18" charset="0"/>
            </a:endParaRPr>
          </a:p>
          <a:p>
            <a:pPr algn="just"/>
            <a:r>
              <a:rPr lang="en-US" sz="1600" b="1" dirty="0">
                <a:solidFill>
                  <a:schemeClr val="tx1"/>
                </a:solidFill>
                <a:latin typeface="Times New Roman" panose="02020603050405020304" pitchFamily="18" charset="0"/>
                <a:cs typeface="Times New Roman" panose="02020603050405020304" pitchFamily="18" charset="0"/>
              </a:rPr>
              <a:t>Handling Edge Case</a:t>
            </a:r>
          </a:p>
          <a:p>
            <a:pPr algn="just"/>
            <a:endParaRPr lang="en-US" sz="1800" dirty="0">
              <a:solidFill>
                <a:schemeClr val="tx1"/>
              </a:solidFill>
              <a:latin typeface="Times New Roman" panose="02020603050405020304" pitchFamily="18" charset="0"/>
              <a:cs typeface="Times New Roman" panose="02020603050405020304" pitchFamily="18" charset="0"/>
            </a:endParaRPr>
          </a:p>
          <a:p>
            <a:pPr algn="just"/>
            <a:r>
              <a:rPr lang="en-US" sz="1800" dirty="0">
                <a:solidFill>
                  <a:schemeClr val="tx1"/>
                </a:solidFill>
                <a:latin typeface="Times New Roman" panose="02020603050405020304" pitchFamily="18" charset="0"/>
                <a:cs typeface="Times New Roman" panose="02020603050405020304" pitchFamily="18" charset="0"/>
              </a:rPr>
              <a:t>In the IDWT formulas , Since we are adding the values there might be a chance of overflow. This can be seen in the example when p1 = 255, p2 = 255, p3 = 255, and p4 = 0. Then the new pixels will be np1 = 85, np2 = 85, np3 = 85 and np4 = 85. Then the coefficients will be d1 = 0, d2 = 0, d3 = 255 and d4 = 0. When data is embedded using LSB, the coefficients might become d1 = 1, d2 = 1, d3 = 255, and d4 = 1. In such cases, the value exceeds the limit. To solve this issue we can do a border correction step which includes subtracting the new pixel values by 2 which only changes the value by at most 7 pixels which doesn’t affect the quality of the embedded image.</a:t>
            </a:r>
          </a:p>
          <a:p>
            <a:pPr algn="l"/>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8935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AB0F8-CD86-F0D8-CF5A-D8ACFB3C339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18D6DF-271F-F466-CC3A-8713EFBA321B}"/>
              </a:ext>
            </a:extLst>
          </p:cNvPr>
          <p:cNvSpPr>
            <a:spLocks noGrp="1"/>
          </p:cNvSpPr>
          <p:nvPr>
            <p:ph idx="1"/>
          </p:nvPr>
        </p:nvSpPr>
        <p:spPr/>
        <p:txBody>
          <a:bodyPr/>
          <a:lstStyle/>
          <a:p>
            <a:endParaRPr lang="en-US" dirty="0"/>
          </a:p>
          <a:p>
            <a:pPr marL="0" indent="0">
              <a:buNone/>
            </a:pPr>
            <a:endParaRPr lang="en-CA" dirty="0"/>
          </a:p>
          <a:p>
            <a:pPr marL="0" indent="0">
              <a:buNone/>
            </a:pPr>
            <a:endParaRPr lang="en-CA" dirty="0"/>
          </a:p>
          <a:p>
            <a:pPr marL="0" indent="0">
              <a:buNone/>
            </a:pPr>
            <a:r>
              <a:rPr lang="en-CA" dirty="0"/>
              <a:t>                                   </a:t>
            </a:r>
            <a:endParaRPr lang="en-CA" sz="4400" dirty="0"/>
          </a:p>
        </p:txBody>
      </p:sp>
      <p:sp>
        <p:nvSpPr>
          <p:cNvPr id="4" name="Footer Placeholder 3">
            <a:extLst>
              <a:ext uri="{FF2B5EF4-FFF2-40B4-BE49-F238E27FC236}">
                <a16:creationId xmlns:a16="http://schemas.microsoft.com/office/drawing/2014/main" id="{380091EA-7C89-0190-08C0-D8AD57EB66FF}"/>
              </a:ext>
            </a:extLst>
          </p:cNvPr>
          <p:cNvSpPr>
            <a:spLocks noGrp="1"/>
          </p:cNvSpPr>
          <p:nvPr>
            <p:ph type="ftr" sz="quarter" idx="11"/>
          </p:nvPr>
        </p:nvSpPr>
        <p:spPr/>
        <p:txBody>
          <a:bodyPr/>
          <a:lstStyle/>
          <a:p>
            <a:r>
              <a:rPr lang="en-US" dirty="0"/>
              <a:t>.</a:t>
            </a:r>
          </a:p>
        </p:txBody>
      </p:sp>
      <p:sp>
        <p:nvSpPr>
          <p:cNvPr id="5" name="Slide Number Placeholder 4">
            <a:extLst>
              <a:ext uri="{FF2B5EF4-FFF2-40B4-BE49-F238E27FC236}">
                <a16:creationId xmlns:a16="http://schemas.microsoft.com/office/drawing/2014/main" id="{9F9FDFEC-A98E-3F1B-EC4C-1D0C90AD3D9F}"/>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6" name="TextBox 5">
            <a:extLst>
              <a:ext uri="{FF2B5EF4-FFF2-40B4-BE49-F238E27FC236}">
                <a16:creationId xmlns:a16="http://schemas.microsoft.com/office/drawing/2014/main" id="{326D31E7-6ED6-A4E9-023C-A2C92FBDEDFE}"/>
              </a:ext>
            </a:extLst>
          </p:cNvPr>
          <p:cNvSpPr txBox="1"/>
          <p:nvPr/>
        </p:nvSpPr>
        <p:spPr>
          <a:xfrm>
            <a:off x="435769" y="1481281"/>
            <a:ext cx="10222706" cy="3754874"/>
          </a:xfrm>
          <a:prstGeom prst="rect">
            <a:avLst/>
          </a:prstGeom>
          <a:noFill/>
        </p:spPr>
        <p:txBody>
          <a:bodyPr wrap="square" rtlCol="0">
            <a:spAutoFit/>
          </a:bodyPr>
          <a:lstStyle/>
          <a:p>
            <a:pPr algn="just"/>
            <a:r>
              <a:rPr lang="en-US" sz="2000" b="1" dirty="0">
                <a:solidFill>
                  <a:schemeClr val="tx1"/>
                </a:solidFill>
                <a:latin typeface="Times New Roman" panose="02020603050405020304" pitchFamily="18" charset="0"/>
                <a:cs typeface="Times New Roman" panose="02020603050405020304" pitchFamily="18" charset="0"/>
              </a:rPr>
              <a:t>REFERENCES </a:t>
            </a:r>
          </a:p>
          <a:p>
            <a:pPr algn="just"/>
            <a:endParaRPr lang="en-US" sz="2000" b="1" dirty="0">
              <a:solidFill>
                <a:schemeClr val="tx1"/>
              </a:solidFill>
              <a:latin typeface="Times New Roman" panose="02020603050405020304" pitchFamily="18" charset="0"/>
              <a:cs typeface="Times New Roman" panose="02020603050405020304" pitchFamily="18" charset="0"/>
            </a:endParaRPr>
          </a:p>
          <a:p>
            <a:pPr algn="just"/>
            <a:r>
              <a:rPr lang="en-US" sz="1800" dirty="0">
                <a:solidFill>
                  <a:schemeClr val="tx1"/>
                </a:solidFill>
                <a:latin typeface="Times New Roman" panose="02020603050405020304" pitchFamily="18" charset="0"/>
                <a:ea typeface="+mj-ea"/>
                <a:cs typeface="Times New Roman" panose="02020603050405020304" pitchFamily="18" charset="0"/>
              </a:rPr>
              <a:t>[1]</a:t>
            </a:r>
            <a:r>
              <a:rPr lang="en-US" sz="1800" dirty="0">
                <a:solidFill>
                  <a:srgbClr val="C00000"/>
                </a:solidFill>
                <a:latin typeface="Times New Roman" panose="02020603050405020304" pitchFamily="18" charset="0"/>
                <a:ea typeface="+mj-ea"/>
                <a:cs typeface="Times New Roman" panose="02020603050405020304" pitchFamily="18" charset="0"/>
              </a:rPr>
              <a:t>	</a:t>
            </a:r>
            <a:r>
              <a:rPr lang="en-US" sz="1800" dirty="0">
                <a:solidFill>
                  <a:schemeClr val="tx1"/>
                </a:solidFill>
                <a:latin typeface="Times New Roman" panose="02020603050405020304" pitchFamily="18" charset="0"/>
                <a:ea typeface="+mj-ea"/>
                <a:cs typeface="Times New Roman" panose="02020603050405020304" pitchFamily="18" charset="0"/>
              </a:rPr>
              <a:t>An Overview of Different Type of Data Hiding Scheme in Image using Steganographic Techniques Mukesh Garg Volume 4, Issue 1, January 2014 ISSN: 2277 128X International Journal of Advanced Research in Computer Science and Software Engineering Research Paper is Available online at: </a:t>
            </a:r>
            <a:r>
              <a:rPr lang="en-US" sz="1800" dirty="0">
                <a:solidFill>
                  <a:schemeClr val="tx1"/>
                </a:solidFill>
                <a:latin typeface="Times New Roman" panose="02020603050405020304" pitchFamily="18" charset="0"/>
                <a:ea typeface="+mj-ea"/>
                <a:cs typeface="Times New Roman" panose="02020603050405020304" pitchFamily="18" charset="0"/>
                <a:hlinkClick r:id="rId2"/>
              </a:rPr>
              <a:t>www.ijarcsse.com</a:t>
            </a:r>
            <a:r>
              <a:rPr lang="en-US" sz="1800" dirty="0">
                <a:solidFill>
                  <a:schemeClr val="tx1"/>
                </a:solidFill>
                <a:latin typeface="Times New Roman" panose="02020603050405020304" pitchFamily="18" charset="0"/>
                <a:ea typeface="+mj-ea"/>
                <a:cs typeface="Times New Roman" panose="02020603050405020304" pitchFamily="18" charset="0"/>
              </a:rPr>
              <a:t>.</a:t>
            </a:r>
          </a:p>
          <a:p>
            <a:pPr algn="just"/>
            <a:r>
              <a:rPr lang="en-US" sz="1800" dirty="0">
                <a:solidFill>
                  <a:schemeClr val="tx1"/>
                </a:solidFill>
                <a:latin typeface="Times New Roman" panose="02020603050405020304" pitchFamily="18" charset="0"/>
                <a:ea typeface="+mj-ea"/>
                <a:cs typeface="Times New Roman" panose="02020603050405020304" pitchFamily="18" charset="0"/>
              </a:rPr>
              <a:t>[2]	International Journal of Engineering and Advanced Technology (IJEAT) ISSN: 2249 – 8958 (Online), Volume-9 Issue-4, April, 2020. </a:t>
            </a:r>
          </a:p>
          <a:p>
            <a:pPr algn="just"/>
            <a:r>
              <a:rPr lang="en-US" sz="1800" dirty="0">
                <a:solidFill>
                  <a:schemeClr val="tx1"/>
                </a:solidFill>
                <a:latin typeface="Times New Roman" panose="02020603050405020304" pitchFamily="18" charset="0"/>
                <a:ea typeface="+mj-ea"/>
                <a:cs typeface="Times New Roman" panose="02020603050405020304" pitchFamily="18" charset="0"/>
              </a:rPr>
              <a:t>[3]	International Refereed Journal of Engineering and Science (IRJES) ISSN (Online) 2319-183X, (Print) 2319-1821 Volume 6, Issue 1 (January 2017), PP.68-71</a:t>
            </a:r>
          </a:p>
          <a:p>
            <a:pPr algn="just"/>
            <a:r>
              <a:rPr lang="en-US" sz="1800" dirty="0">
                <a:solidFill>
                  <a:schemeClr val="tx1"/>
                </a:solidFill>
                <a:latin typeface="Times New Roman" panose="02020603050405020304" pitchFamily="18" charset="0"/>
                <a:ea typeface="+mj-ea"/>
                <a:cs typeface="Times New Roman" panose="02020603050405020304" pitchFamily="18" charset="0"/>
              </a:rPr>
              <a:t>[4]	International Journal of Science and Research (IJSR) ISSN (Online): 2319-7064 Impact Factor (2012).</a:t>
            </a:r>
          </a:p>
          <a:p>
            <a:endParaRPr lang="en-CA" dirty="0"/>
          </a:p>
          <a:p>
            <a:endParaRPr lang="en-CA" dirty="0"/>
          </a:p>
        </p:txBody>
      </p:sp>
    </p:spTree>
    <p:extLst>
      <p:ext uri="{BB962C8B-B14F-4D97-AF65-F5344CB8AC3E}">
        <p14:creationId xmlns:p14="http://schemas.microsoft.com/office/powerpoint/2010/main" val="2896451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DBE3E3-B9F5-8A37-69FC-01C9B4699045}"/>
              </a:ext>
            </a:extLst>
          </p:cNvPr>
          <p:cNvSpPr>
            <a:spLocks noGrp="1"/>
          </p:cNvSpPr>
          <p:nvPr>
            <p:ph idx="1"/>
          </p:nvPr>
        </p:nvSpPr>
        <p:spPr/>
        <p:txBody>
          <a:bodyPr/>
          <a:lstStyle/>
          <a:p>
            <a:endParaRPr lang="en-US" dirty="0"/>
          </a:p>
          <a:p>
            <a:pPr marL="0" indent="0">
              <a:buNone/>
            </a:pPr>
            <a:endParaRPr lang="en-CA" dirty="0"/>
          </a:p>
          <a:p>
            <a:pPr marL="0" indent="0">
              <a:buNone/>
            </a:pPr>
            <a:endParaRPr lang="en-CA" dirty="0"/>
          </a:p>
          <a:p>
            <a:pPr marL="0" indent="0">
              <a:buNone/>
            </a:pPr>
            <a:r>
              <a:rPr lang="en-CA" dirty="0"/>
              <a:t>                                      </a:t>
            </a:r>
            <a:r>
              <a:rPr lang="en-CA" sz="4400" dirty="0"/>
              <a:t>Any Questions ?</a:t>
            </a:r>
          </a:p>
        </p:txBody>
      </p:sp>
      <p:sp>
        <p:nvSpPr>
          <p:cNvPr id="4" name="Footer Placeholder 3">
            <a:extLst>
              <a:ext uri="{FF2B5EF4-FFF2-40B4-BE49-F238E27FC236}">
                <a16:creationId xmlns:a16="http://schemas.microsoft.com/office/drawing/2014/main" id="{24C5319B-AD8C-80AC-9829-E9A2A7A11906}"/>
              </a:ext>
            </a:extLst>
          </p:cNvPr>
          <p:cNvSpPr>
            <a:spLocks noGrp="1"/>
          </p:cNvSpPr>
          <p:nvPr>
            <p:ph type="ftr" sz="quarter" idx="11"/>
          </p:nvPr>
        </p:nvSpPr>
        <p:spPr/>
        <p:txBody>
          <a:bodyPr/>
          <a:lstStyle/>
          <a:p>
            <a:r>
              <a:rPr lang="en-US" dirty="0"/>
              <a:t>.</a:t>
            </a:r>
          </a:p>
        </p:txBody>
      </p:sp>
      <p:sp>
        <p:nvSpPr>
          <p:cNvPr id="5" name="Slide Number Placeholder 4">
            <a:extLst>
              <a:ext uri="{FF2B5EF4-FFF2-40B4-BE49-F238E27FC236}">
                <a16:creationId xmlns:a16="http://schemas.microsoft.com/office/drawing/2014/main" id="{F173F938-4DA3-89E6-8876-275AFB3F71B5}"/>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564401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lant growing in a concrete crack">
            <a:extLst>
              <a:ext uri="{FF2B5EF4-FFF2-40B4-BE49-F238E27FC236}">
                <a16:creationId xmlns:a16="http://schemas.microsoft.com/office/drawing/2014/main" id="{1F7034F7-8D60-B31A-594A-3C9E3BD81E8F}"/>
              </a:ext>
            </a:extLst>
          </p:cNvPr>
          <p:cNvPicPr>
            <a:picLocks noChangeAspect="1"/>
          </p:cNvPicPr>
          <p:nvPr/>
        </p:nvPicPr>
        <p:blipFill rotWithShape="1">
          <a:blip r:embed="rId2">
            <a:duotone>
              <a:prstClr val="black"/>
              <a:schemeClr val="tx2">
                <a:tint val="45000"/>
                <a:satMod val="400000"/>
              </a:schemeClr>
            </a:duotone>
            <a:alphaModFix amt="30000"/>
          </a:blip>
          <a:srcRect t="15730"/>
          <a:stretch/>
        </p:blipFill>
        <p:spPr>
          <a:xfrm>
            <a:off x="20" y="10"/>
            <a:ext cx="12191980" cy="6857990"/>
          </a:xfrm>
          <a:prstGeom prst="rect">
            <a:avLst/>
          </a:prstGeom>
        </p:spPr>
      </p:pic>
      <p:pic>
        <p:nvPicPr>
          <p:cNvPr id="13" name="Picture 12">
            <a:extLst>
              <a:ext uri="{FF2B5EF4-FFF2-40B4-BE49-F238E27FC236}">
                <a16:creationId xmlns:a16="http://schemas.microsoft.com/office/drawing/2014/main" id="{6319FFD2-07B5-4029-BFB3-26FCFCC2F1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5" name="Espace réservé du numéro de diapositive 4">
            <a:extLst>
              <a:ext uri="{FF2B5EF4-FFF2-40B4-BE49-F238E27FC236}">
                <a16:creationId xmlns:a16="http://schemas.microsoft.com/office/drawing/2014/main" id="{28B7C82B-9E02-C378-191B-8DBC9B3B8784}"/>
              </a:ext>
            </a:extLst>
          </p:cNvPr>
          <p:cNvSpPr>
            <a:spLocks noGrp="1"/>
          </p:cNvSpPr>
          <p:nvPr>
            <p:ph type="sldNum" sz="quarter" idx="12"/>
          </p:nvPr>
        </p:nvSpPr>
        <p:spPr>
          <a:xfrm>
            <a:off x="8763000" y="381000"/>
            <a:ext cx="2743200" cy="365125"/>
          </a:xfrm>
        </p:spPr>
        <p:txBody>
          <a:bodyPr vert="horz" lIns="91440" tIns="45720" rIns="91440" bIns="45720" rtlCol="0" anchor="ctr">
            <a:normAutofit/>
          </a:bodyPr>
          <a:lstStyle/>
          <a:p>
            <a:pPr>
              <a:spcAft>
                <a:spcPts val="600"/>
              </a:spcAft>
            </a:pPr>
            <a:fld id="{6D22F896-40B5-4ADD-8801-0D06FADFA095}" type="slidenum">
              <a:rPr lang="en-US" smtClean="0"/>
              <a:pPr>
                <a:spcAft>
                  <a:spcPts val="600"/>
                </a:spcAft>
              </a:pPr>
              <a:t>2</a:t>
            </a:fld>
            <a:endParaRPr lang="en-US"/>
          </a:p>
        </p:txBody>
      </p:sp>
      <p:graphicFrame>
        <p:nvGraphicFramePr>
          <p:cNvPr id="15" name="TextBox 3">
            <a:extLst>
              <a:ext uri="{FF2B5EF4-FFF2-40B4-BE49-F238E27FC236}">
                <a16:creationId xmlns:a16="http://schemas.microsoft.com/office/drawing/2014/main" id="{EAA2DF81-DC61-849E-CBFB-9DC379B20F78}"/>
              </a:ext>
            </a:extLst>
          </p:cNvPr>
          <p:cNvGraphicFramePr/>
          <p:nvPr>
            <p:extLst>
              <p:ext uri="{D42A27DB-BD31-4B8C-83A1-F6EECF244321}">
                <p14:modId xmlns:p14="http://schemas.microsoft.com/office/powerpoint/2010/main" val="2934052224"/>
              </p:ext>
            </p:extLst>
          </p:nvPr>
        </p:nvGraphicFramePr>
        <p:xfrm>
          <a:off x="651164" y="1918856"/>
          <a:ext cx="10855036" cy="42998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72786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8B7C82B-9E02-C378-191B-8DBC9B3B8784}"/>
              </a:ext>
            </a:extLst>
          </p:cNvPr>
          <p:cNvSpPr>
            <a:spLocks noGrp="1"/>
          </p:cNvSpPr>
          <p:nvPr>
            <p:ph type="sldNum" sz="quarter" idx="12"/>
          </p:nvPr>
        </p:nvSpPr>
        <p:spPr>
          <a:xfrm>
            <a:off x="8763000" y="381000"/>
            <a:ext cx="2743200" cy="365125"/>
          </a:xfrm>
        </p:spPr>
        <p:txBody>
          <a:bodyPr/>
          <a:lstStyle/>
          <a:p>
            <a:fld id="{6D22F896-40B5-4ADD-8801-0D06FADFA095}" type="slidenum">
              <a:rPr lang="en-US" smtClean="0"/>
              <a:pPr/>
              <a:t>3</a:t>
            </a:fld>
            <a:endParaRPr lang="en-US" dirty="0"/>
          </a:p>
        </p:txBody>
      </p:sp>
      <p:sp>
        <p:nvSpPr>
          <p:cNvPr id="4" name="TextBox 3">
            <a:extLst>
              <a:ext uri="{FF2B5EF4-FFF2-40B4-BE49-F238E27FC236}">
                <a16:creationId xmlns:a16="http://schemas.microsoft.com/office/drawing/2014/main" id="{FB77F991-EBD3-D44A-C586-B4699A3A773D}"/>
              </a:ext>
            </a:extLst>
          </p:cNvPr>
          <p:cNvSpPr txBox="1"/>
          <p:nvPr/>
        </p:nvSpPr>
        <p:spPr>
          <a:xfrm>
            <a:off x="76200" y="704165"/>
            <a:ext cx="11430000" cy="5386090"/>
          </a:xfrm>
          <a:prstGeom prst="rect">
            <a:avLst/>
          </a:prstGeom>
          <a:noFill/>
        </p:spPr>
        <p:txBody>
          <a:bodyPr wrap="square">
            <a:spAutoFit/>
          </a:bodyPr>
          <a:lstStyle/>
          <a:p>
            <a:r>
              <a:rPr lang="en-US" sz="2000" b="0" i="0" dirty="0">
                <a:effectLst/>
                <a:latin typeface="Söhne"/>
              </a:rPr>
              <a:t>Steganography </a:t>
            </a:r>
          </a:p>
          <a:p>
            <a:endParaRPr lang="en-US" b="0" i="0" dirty="0">
              <a:effectLst/>
              <a:latin typeface="Söhne"/>
            </a:endParaRPr>
          </a:p>
          <a:p>
            <a:r>
              <a:rPr lang="en-US" b="0" i="0" dirty="0">
                <a:effectLst/>
                <a:latin typeface="Söhne"/>
              </a:rPr>
              <a:t>In simple terms, steganography is a technique of hiding one piece of information within another in a way that isn't obvious to anyone who doesn't know where or how to look</a:t>
            </a:r>
            <a:r>
              <a:rPr lang="en-US" b="0" i="0" dirty="0">
                <a:solidFill>
                  <a:srgbClr val="374151"/>
                </a:solidFill>
                <a:effectLst/>
                <a:latin typeface="Söhne"/>
              </a:rPr>
              <a:t>..</a:t>
            </a:r>
          </a:p>
          <a:p>
            <a:endParaRPr lang="en-US" dirty="0">
              <a:solidFill>
                <a:srgbClr val="374151"/>
              </a:solidFill>
              <a:latin typeface="Söhne"/>
            </a:endParaRPr>
          </a:p>
          <a:p>
            <a:endParaRPr lang="en-US" b="0" i="0" dirty="0">
              <a:solidFill>
                <a:srgbClr val="374151"/>
              </a:solidFill>
              <a:effectLst/>
              <a:latin typeface="Söhne"/>
            </a:endParaRPr>
          </a:p>
          <a:p>
            <a:endParaRPr lang="en-US" dirty="0">
              <a:solidFill>
                <a:srgbClr val="374151"/>
              </a:solidFill>
              <a:latin typeface="Söhne"/>
            </a:endParaRPr>
          </a:p>
          <a:p>
            <a:r>
              <a:rPr lang="en-US" b="0" i="0" dirty="0">
                <a:solidFill>
                  <a:srgbClr val="374151"/>
                </a:solidFill>
                <a:effectLst/>
                <a:latin typeface="Söhne"/>
              </a:rPr>
              <a:t> </a:t>
            </a:r>
          </a:p>
          <a:p>
            <a:endParaRPr lang="en-US" dirty="0">
              <a:solidFill>
                <a:srgbClr val="374151"/>
              </a:solidFill>
              <a:latin typeface="Söhne"/>
            </a:endParaRPr>
          </a:p>
          <a:p>
            <a:endParaRPr lang="en-US" dirty="0">
              <a:solidFill>
                <a:srgbClr val="374151"/>
              </a:solidFill>
              <a:latin typeface="Söhne"/>
            </a:endParaRPr>
          </a:p>
          <a:p>
            <a:endParaRPr lang="en-US" dirty="0">
              <a:solidFill>
                <a:srgbClr val="374151"/>
              </a:solidFill>
              <a:latin typeface="Söhne"/>
            </a:endParaRPr>
          </a:p>
          <a:p>
            <a:endParaRPr lang="en-US" dirty="0">
              <a:solidFill>
                <a:srgbClr val="374151"/>
              </a:solidFill>
              <a:latin typeface="Söhne"/>
            </a:endParaRPr>
          </a:p>
          <a:p>
            <a:endParaRPr lang="en-US" dirty="0">
              <a:solidFill>
                <a:srgbClr val="374151"/>
              </a:solidFill>
              <a:latin typeface="Söhne"/>
            </a:endParaRPr>
          </a:p>
          <a:p>
            <a:endParaRPr lang="en-US" dirty="0">
              <a:solidFill>
                <a:srgbClr val="374151"/>
              </a:solidFill>
              <a:latin typeface="Söhne"/>
            </a:endParaRPr>
          </a:p>
          <a:p>
            <a:endParaRPr lang="en-US" dirty="0">
              <a:solidFill>
                <a:srgbClr val="374151"/>
              </a:solidFill>
              <a:latin typeface="Söhne"/>
            </a:endParaRPr>
          </a:p>
          <a:p>
            <a:endParaRPr lang="en-US" dirty="0">
              <a:solidFill>
                <a:srgbClr val="374151"/>
              </a:solidFill>
              <a:latin typeface="Söhne"/>
            </a:endParaRPr>
          </a:p>
          <a:p>
            <a:endParaRPr lang="en-US" dirty="0">
              <a:solidFill>
                <a:srgbClr val="374151"/>
              </a:solidFill>
              <a:latin typeface="Söhne"/>
            </a:endParaRPr>
          </a:p>
          <a:p>
            <a:endParaRPr lang="en-US" dirty="0">
              <a:solidFill>
                <a:srgbClr val="374151"/>
              </a:solidFill>
              <a:latin typeface="Söhne"/>
            </a:endParaRPr>
          </a:p>
          <a:p>
            <a:r>
              <a:rPr lang="en-CA" dirty="0"/>
              <a:t>Features: </a:t>
            </a:r>
            <a:r>
              <a:rPr lang="en-CA" i="0" dirty="0">
                <a:effectLst/>
                <a:latin typeface="Söhne"/>
              </a:rPr>
              <a:t>Information Protection,</a:t>
            </a:r>
            <a:r>
              <a:rPr lang="en-CA" b="1" i="0" dirty="0">
                <a:effectLst/>
                <a:latin typeface="Söhne"/>
              </a:rPr>
              <a:t> </a:t>
            </a:r>
            <a:r>
              <a:rPr lang="en-CA" i="0" dirty="0">
                <a:effectLst/>
                <a:latin typeface="Söhne"/>
              </a:rPr>
              <a:t>Secure Communication,</a:t>
            </a:r>
            <a:r>
              <a:rPr lang="en-CA" b="1" i="0" dirty="0">
                <a:effectLst/>
                <a:latin typeface="Söhne"/>
              </a:rPr>
              <a:t> </a:t>
            </a:r>
            <a:r>
              <a:rPr lang="en-CA" i="0" dirty="0">
                <a:effectLst/>
                <a:latin typeface="Söhne"/>
              </a:rPr>
              <a:t>Preventing Data Interception.</a:t>
            </a:r>
            <a:endParaRPr lang="en-CA" dirty="0"/>
          </a:p>
        </p:txBody>
      </p:sp>
      <p:pic>
        <p:nvPicPr>
          <p:cNvPr id="11" name="Picture 10" descr="A diagram of a communication channel&#10;&#10;Description automatically generated">
            <a:extLst>
              <a:ext uri="{FF2B5EF4-FFF2-40B4-BE49-F238E27FC236}">
                <a16:creationId xmlns:a16="http://schemas.microsoft.com/office/drawing/2014/main" id="{AE35C48F-9001-313C-83C0-AAEE6DD47310}"/>
              </a:ext>
            </a:extLst>
          </p:cNvPr>
          <p:cNvPicPr>
            <a:picLocks noChangeAspect="1"/>
          </p:cNvPicPr>
          <p:nvPr/>
        </p:nvPicPr>
        <p:blipFill>
          <a:blip r:embed="rId2"/>
          <a:stretch>
            <a:fillRect/>
          </a:stretch>
        </p:blipFill>
        <p:spPr>
          <a:xfrm>
            <a:off x="2047875" y="2301875"/>
            <a:ext cx="8096250" cy="2914650"/>
          </a:xfrm>
          <a:prstGeom prst="rect">
            <a:avLst/>
          </a:prstGeom>
        </p:spPr>
      </p:pic>
    </p:spTree>
    <p:extLst>
      <p:ext uri="{BB962C8B-B14F-4D97-AF65-F5344CB8AC3E}">
        <p14:creationId xmlns:p14="http://schemas.microsoft.com/office/powerpoint/2010/main" val="1203128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8B7C82B-9E02-C378-191B-8DBC9B3B8784}"/>
              </a:ext>
            </a:extLst>
          </p:cNvPr>
          <p:cNvSpPr>
            <a:spLocks noGrp="1"/>
          </p:cNvSpPr>
          <p:nvPr>
            <p:ph type="sldNum" sz="quarter" idx="12"/>
          </p:nvPr>
        </p:nvSpPr>
        <p:spPr>
          <a:xfrm>
            <a:off x="8763000" y="381000"/>
            <a:ext cx="2743200" cy="365125"/>
          </a:xfrm>
        </p:spPr>
        <p:txBody>
          <a:bodyPr/>
          <a:lstStyle/>
          <a:p>
            <a:fld id="{6D22F896-40B5-4ADD-8801-0D06FADFA095}" type="slidenum">
              <a:rPr lang="en-US" smtClean="0"/>
              <a:pPr/>
              <a:t>4</a:t>
            </a:fld>
            <a:endParaRPr lang="en-US" dirty="0"/>
          </a:p>
        </p:txBody>
      </p:sp>
      <p:sp>
        <p:nvSpPr>
          <p:cNvPr id="4" name="TextBox 3">
            <a:extLst>
              <a:ext uri="{FF2B5EF4-FFF2-40B4-BE49-F238E27FC236}">
                <a16:creationId xmlns:a16="http://schemas.microsoft.com/office/drawing/2014/main" id="{343E823F-BD89-4127-4B98-57E0172D67EB}"/>
              </a:ext>
            </a:extLst>
          </p:cNvPr>
          <p:cNvSpPr txBox="1"/>
          <p:nvPr/>
        </p:nvSpPr>
        <p:spPr>
          <a:xfrm>
            <a:off x="300147" y="381000"/>
            <a:ext cx="11037365" cy="1537729"/>
          </a:xfrm>
          <a:prstGeom prst="rect">
            <a:avLst/>
          </a:prstGeom>
          <a:noFill/>
        </p:spPr>
        <p:txBody>
          <a:bodyPr wrap="square" rtlCol="0">
            <a:spAutoFit/>
          </a:bodyPr>
          <a:lstStyle/>
          <a:p>
            <a:pPr>
              <a:lnSpc>
                <a:spcPct val="107000"/>
              </a:lnSpc>
              <a:spcAft>
                <a:spcPts val="800"/>
              </a:spcAft>
            </a:pPr>
            <a:endParaRPr lang="en-US" dirty="0">
              <a:solidFill>
                <a:srgbClr val="202122"/>
              </a:solidFill>
              <a:latin typeface="Arial" panose="020B0604020202020204" pitchFamily="34" charset="0"/>
            </a:endParaRPr>
          </a:p>
          <a:p>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CA" sz="1600" dirty="0">
              <a:effectLst/>
              <a:latin typeface="Times New Roman" panose="02020603050405020304" pitchFamily="18" charset="0"/>
              <a:ea typeface="Symbol" panose="05050102010706020507" pitchFamily="18" charset="2"/>
              <a:cs typeface="Times New Roman" panose="02020603050405020304" pitchFamily="18" charset="0"/>
            </a:endParaRPr>
          </a:p>
          <a:p>
            <a:pPr>
              <a:spcBef>
                <a:spcPts val="45"/>
              </a:spcBef>
            </a:pPr>
            <a:endParaRPr lang="en-CA" dirty="0">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3" name="TextBox 2">
            <a:extLst>
              <a:ext uri="{FF2B5EF4-FFF2-40B4-BE49-F238E27FC236}">
                <a16:creationId xmlns:a16="http://schemas.microsoft.com/office/drawing/2014/main" id="{148CCFC9-9D38-47AB-6231-BAFEE587BB7C}"/>
              </a:ext>
            </a:extLst>
          </p:cNvPr>
          <p:cNvSpPr txBox="1"/>
          <p:nvPr/>
        </p:nvSpPr>
        <p:spPr>
          <a:xfrm>
            <a:off x="233307" y="858983"/>
            <a:ext cx="11466857" cy="5632311"/>
          </a:xfrm>
          <a:prstGeom prst="rect">
            <a:avLst/>
          </a:prstGeom>
          <a:noFill/>
        </p:spPr>
        <p:txBody>
          <a:bodyPr wrap="square">
            <a:spAutoFit/>
          </a:bodyPr>
          <a:lstStyle/>
          <a:p>
            <a:endParaRPr lang="en-US" dirty="0">
              <a:solidFill>
                <a:srgbClr val="374151"/>
              </a:solidFill>
              <a:latin typeface="Söhne"/>
            </a:endParaRPr>
          </a:p>
          <a:p>
            <a:r>
              <a:rPr lang="en-CA" i="0" dirty="0">
                <a:effectLst/>
                <a:latin typeface="Söhne"/>
              </a:rPr>
              <a:t>Need of Steganography </a:t>
            </a:r>
          </a:p>
          <a:p>
            <a:endParaRPr lang="en-CA" i="0" dirty="0">
              <a:effectLst/>
              <a:latin typeface="Söhne"/>
            </a:endParaRPr>
          </a:p>
          <a:p>
            <a:pPr algn="l"/>
            <a:r>
              <a:rPr lang="en-US" b="1" i="0" u="sng" dirty="0">
                <a:effectLst/>
                <a:latin typeface="Söhne"/>
              </a:rPr>
              <a:t>Confidential Communication:</a:t>
            </a:r>
            <a:endParaRPr lang="en-US" b="0" i="0" u="sng" dirty="0">
              <a:effectLst/>
              <a:latin typeface="Söhne"/>
            </a:endParaRPr>
          </a:p>
          <a:p>
            <a:pPr algn="l">
              <a:buFont typeface="Arial" panose="020B0604020202020204" pitchFamily="34" charset="0"/>
              <a:buChar char="•"/>
            </a:pPr>
            <a:r>
              <a:rPr lang="en-US" b="1" i="0" dirty="0">
                <a:effectLst/>
                <a:latin typeface="Söhne"/>
              </a:rPr>
              <a:t>Secure Messaging:</a:t>
            </a:r>
            <a:r>
              <a:rPr lang="en-US" b="0" i="0" dirty="0">
                <a:effectLst/>
                <a:latin typeface="Söhne"/>
              </a:rPr>
              <a:t> Steganography can be used to hide sensitive information within seemingly innocuous data, such as images or audio files, allowing users to communicate covertly.</a:t>
            </a:r>
          </a:p>
          <a:p>
            <a:pPr algn="l">
              <a:buFont typeface="Arial" panose="020B0604020202020204" pitchFamily="34" charset="0"/>
              <a:buChar char="•"/>
            </a:pPr>
            <a:r>
              <a:rPr lang="en-US" b="1" i="0" dirty="0">
                <a:effectLst/>
                <a:latin typeface="Söhne"/>
              </a:rPr>
              <a:t>Data Encryption:</a:t>
            </a:r>
            <a:r>
              <a:rPr lang="en-US" b="0" i="0" dirty="0">
                <a:effectLst/>
                <a:latin typeface="Söhne"/>
              </a:rPr>
              <a:t> Concealing encrypted messages within another medium adds an extra layer of security, making it harder for unauthorized individuals to detect or intercept sensitive data.</a:t>
            </a:r>
          </a:p>
          <a:p>
            <a:pPr algn="l"/>
            <a:endParaRPr lang="en-US" b="0" i="0" dirty="0">
              <a:effectLst/>
              <a:latin typeface="Söhne"/>
            </a:endParaRPr>
          </a:p>
          <a:p>
            <a:pPr algn="l"/>
            <a:r>
              <a:rPr lang="en-US" b="1" i="0" u="sng" dirty="0">
                <a:effectLst/>
                <a:latin typeface="Söhne"/>
              </a:rPr>
              <a:t>Authentication:</a:t>
            </a:r>
            <a:endParaRPr lang="en-US" b="0" i="0" u="sng" dirty="0">
              <a:effectLst/>
              <a:latin typeface="Söhne"/>
            </a:endParaRPr>
          </a:p>
          <a:p>
            <a:pPr algn="l">
              <a:buFont typeface="Arial" panose="020B0604020202020204" pitchFamily="34" charset="0"/>
              <a:buChar char="•"/>
            </a:pPr>
            <a:r>
              <a:rPr lang="en-US" b="1" i="0" dirty="0">
                <a:effectLst/>
                <a:latin typeface="Söhne"/>
              </a:rPr>
              <a:t>Tamper Detection:</a:t>
            </a:r>
            <a:r>
              <a:rPr lang="en-US" b="0" i="0" dirty="0">
                <a:effectLst/>
                <a:latin typeface="Söhne"/>
              </a:rPr>
              <a:t> Steganography can be used to embed authentication codes or hidden markers within digital media to detect any unauthorized alterations or tampering.</a:t>
            </a:r>
          </a:p>
          <a:p>
            <a:pPr algn="l"/>
            <a:endParaRPr lang="en-US" dirty="0">
              <a:latin typeface="Söhne"/>
            </a:endParaRPr>
          </a:p>
          <a:p>
            <a:pPr algn="l"/>
            <a:r>
              <a:rPr lang="en-US" b="0" i="0" u="sng" dirty="0">
                <a:effectLst/>
                <a:latin typeface="Söhne"/>
              </a:rPr>
              <a:t>Integrity:</a:t>
            </a:r>
          </a:p>
          <a:p>
            <a:pPr algn="l"/>
            <a:r>
              <a:rPr lang="en-US" dirty="0">
                <a:latin typeface="Söhne"/>
              </a:rPr>
              <a:t>I</a:t>
            </a:r>
            <a:r>
              <a:rPr lang="en-US" b="0" i="0" dirty="0">
                <a:effectLst/>
                <a:latin typeface="Söhne"/>
              </a:rPr>
              <a:t>ntegrity refers to the assurance that the hidden information remains unaltered and intact during the process of embedding and extraction</a:t>
            </a:r>
          </a:p>
          <a:p>
            <a:pPr algn="l"/>
            <a:endParaRPr lang="en-US" b="0" i="0" dirty="0">
              <a:effectLst/>
              <a:latin typeface="Söhne"/>
            </a:endParaRPr>
          </a:p>
          <a:p>
            <a:pPr algn="l">
              <a:buFont typeface="Arial" panose="020B0604020202020204" pitchFamily="34" charset="0"/>
              <a:buChar char="•"/>
            </a:pPr>
            <a:endParaRPr lang="en-US" dirty="0">
              <a:latin typeface="Söhne"/>
            </a:endParaRPr>
          </a:p>
          <a:p>
            <a:pPr algn="l">
              <a:buFont typeface="Arial" panose="020B0604020202020204" pitchFamily="34" charset="0"/>
              <a:buChar char="•"/>
            </a:pPr>
            <a:endParaRPr lang="en-US" b="0" i="0" dirty="0">
              <a:effectLst/>
              <a:latin typeface="Söhne"/>
            </a:endParaRPr>
          </a:p>
          <a:p>
            <a:endParaRPr lang="en-CA" dirty="0"/>
          </a:p>
        </p:txBody>
      </p:sp>
    </p:spTree>
    <p:extLst>
      <p:ext uri="{BB962C8B-B14F-4D97-AF65-F5344CB8AC3E}">
        <p14:creationId xmlns:p14="http://schemas.microsoft.com/office/powerpoint/2010/main" val="66036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DD5BC2-A8E7-4CAD-955A-3807355EC9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5" name="Espace réservé du numéro de diapositive 4">
            <a:extLst>
              <a:ext uri="{FF2B5EF4-FFF2-40B4-BE49-F238E27FC236}">
                <a16:creationId xmlns:a16="http://schemas.microsoft.com/office/drawing/2014/main" id="{28B7C82B-9E02-C378-191B-8DBC9B3B8784}"/>
              </a:ext>
            </a:extLst>
          </p:cNvPr>
          <p:cNvSpPr>
            <a:spLocks noGrp="1"/>
          </p:cNvSpPr>
          <p:nvPr>
            <p:ph type="sldNum" sz="quarter" idx="12"/>
          </p:nvPr>
        </p:nvSpPr>
        <p:spPr>
          <a:xfrm>
            <a:off x="8763000" y="252664"/>
            <a:ext cx="2743200" cy="365125"/>
          </a:xfrm>
        </p:spPr>
        <p:txBody>
          <a:bodyPr vert="horz" lIns="91440" tIns="45720" rIns="91440" bIns="45720" rtlCol="0" anchor="ctr">
            <a:normAutofit/>
          </a:bodyPr>
          <a:lstStyle/>
          <a:p>
            <a:pPr>
              <a:spcAft>
                <a:spcPts val="600"/>
              </a:spcAft>
            </a:pPr>
            <a:fld id="{6D22F896-40B5-4ADD-8801-0D06FADFA095}" type="slidenum">
              <a:rPr lang="en-US" smtClean="0"/>
              <a:pPr>
                <a:spcAft>
                  <a:spcPts val="600"/>
                </a:spcAft>
              </a:pPr>
              <a:t>5</a:t>
            </a:fld>
            <a:endParaRPr lang="en-US"/>
          </a:p>
        </p:txBody>
      </p:sp>
      <p:sp>
        <p:nvSpPr>
          <p:cNvPr id="12" name="Rounded Rectangle 11">
            <a:extLst>
              <a:ext uri="{FF2B5EF4-FFF2-40B4-BE49-F238E27FC236}">
                <a16:creationId xmlns:a16="http://schemas.microsoft.com/office/drawing/2014/main" id="{2770B5F4-AED0-4A3A-859D-B6239ED38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03" y="643464"/>
            <a:ext cx="10905195"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table of information&#10;&#10;Description automatically generated">
            <a:extLst>
              <a:ext uri="{FF2B5EF4-FFF2-40B4-BE49-F238E27FC236}">
                <a16:creationId xmlns:a16="http://schemas.microsoft.com/office/drawing/2014/main" id="{98CEBF70-EA6A-C32F-0FEE-57B5650A6D95}"/>
              </a:ext>
            </a:extLst>
          </p:cNvPr>
          <p:cNvPicPr>
            <a:picLocks noChangeAspect="1"/>
          </p:cNvPicPr>
          <p:nvPr/>
        </p:nvPicPr>
        <p:blipFill>
          <a:blip r:embed="rId3"/>
          <a:stretch>
            <a:fillRect/>
          </a:stretch>
        </p:blipFill>
        <p:spPr>
          <a:xfrm>
            <a:off x="2546350" y="873252"/>
            <a:ext cx="7099300" cy="5111496"/>
          </a:xfrm>
          <a:prstGeom prst="rect">
            <a:avLst/>
          </a:prstGeom>
          <a:ln w="31750" cap="sq">
            <a:noFill/>
            <a:miter lim="800000"/>
          </a:ln>
        </p:spPr>
      </p:pic>
    </p:spTree>
    <p:extLst>
      <p:ext uri="{BB962C8B-B14F-4D97-AF65-F5344CB8AC3E}">
        <p14:creationId xmlns:p14="http://schemas.microsoft.com/office/powerpoint/2010/main" val="2339028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8B7C82B-9E02-C378-191B-8DBC9B3B8784}"/>
              </a:ext>
            </a:extLst>
          </p:cNvPr>
          <p:cNvSpPr>
            <a:spLocks noGrp="1"/>
          </p:cNvSpPr>
          <p:nvPr>
            <p:ph type="sldNum" sz="quarter" idx="12"/>
          </p:nvPr>
        </p:nvSpPr>
        <p:spPr>
          <a:xfrm>
            <a:off x="8763000" y="381000"/>
            <a:ext cx="2743200" cy="365125"/>
          </a:xfrm>
        </p:spPr>
        <p:txBody>
          <a:bodyPr/>
          <a:lstStyle/>
          <a:p>
            <a:fld id="{6D22F896-40B5-4ADD-8801-0D06FADFA095}" type="slidenum">
              <a:rPr lang="en-US" smtClean="0"/>
              <a:pPr/>
              <a:t>6</a:t>
            </a:fld>
            <a:endParaRPr lang="en-US" dirty="0"/>
          </a:p>
        </p:txBody>
      </p:sp>
      <p:sp>
        <p:nvSpPr>
          <p:cNvPr id="4" name="TextBox 3">
            <a:extLst>
              <a:ext uri="{FF2B5EF4-FFF2-40B4-BE49-F238E27FC236}">
                <a16:creationId xmlns:a16="http://schemas.microsoft.com/office/drawing/2014/main" id="{5FD2F416-D230-2BE5-AC54-5F812489AE1B}"/>
              </a:ext>
            </a:extLst>
          </p:cNvPr>
          <p:cNvSpPr txBox="1"/>
          <p:nvPr/>
        </p:nvSpPr>
        <p:spPr>
          <a:xfrm>
            <a:off x="157163" y="578644"/>
            <a:ext cx="11349037" cy="1754326"/>
          </a:xfrm>
          <a:prstGeom prst="rect">
            <a:avLst/>
          </a:prstGeom>
          <a:noFill/>
        </p:spPr>
        <p:txBody>
          <a:bodyPr wrap="square">
            <a:spAutoFit/>
          </a:bodyPr>
          <a:lstStyle/>
          <a:p>
            <a:pPr algn="l"/>
            <a:r>
              <a:rPr lang="en-US" b="0" i="0" dirty="0">
                <a:effectLst/>
                <a:latin typeface="Söhne"/>
              </a:rPr>
              <a:t>Image Steganography</a:t>
            </a:r>
          </a:p>
          <a:p>
            <a:pPr algn="l"/>
            <a:endParaRPr lang="en-US" dirty="0">
              <a:latin typeface="Söhne"/>
            </a:endParaRPr>
          </a:p>
          <a:p>
            <a:pPr algn="l"/>
            <a:r>
              <a:rPr lang="en-US" sz="1800" dirty="0">
                <a:effectLst/>
                <a:latin typeface="Times New Roman" panose="02020603050405020304" pitchFamily="18" charset="0"/>
                <a:ea typeface="Times New Roman" panose="02020603050405020304" pitchFamily="18" charset="0"/>
              </a:rPr>
              <a:t>Image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steganography is a technique of hiding secret information</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within an image without</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affecting its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visual quality. In image steganography, the secret data is embedded within the pixels of the image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using</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various algorithms.</a:t>
            </a:r>
          </a:p>
          <a:p>
            <a:pPr algn="l"/>
            <a:endParaRPr lang="en-US" b="0" i="0" dirty="0">
              <a:latin typeface="Times New Roman" panose="02020603050405020304" pitchFamily="18" charset="0"/>
            </a:endParaRPr>
          </a:p>
          <a:p>
            <a:pPr algn="l"/>
            <a:endParaRPr lang="en-US" b="0" i="0" dirty="0">
              <a:effectLst/>
              <a:latin typeface="Söhne"/>
            </a:endParaRPr>
          </a:p>
        </p:txBody>
      </p:sp>
      <p:pic>
        <p:nvPicPr>
          <p:cNvPr id="2" name="image5.png">
            <a:extLst>
              <a:ext uri="{FF2B5EF4-FFF2-40B4-BE49-F238E27FC236}">
                <a16:creationId xmlns:a16="http://schemas.microsoft.com/office/drawing/2014/main" id="{1D96C19B-66DD-B121-867D-356F4F366598}"/>
              </a:ext>
            </a:extLst>
          </p:cNvPr>
          <p:cNvPicPr>
            <a:picLocks noChangeAspect="1"/>
          </p:cNvPicPr>
          <p:nvPr/>
        </p:nvPicPr>
        <p:blipFill>
          <a:blip r:embed="rId2" cstate="print"/>
          <a:stretch>
            <a:fillRect/>
          </a:stretch>
        </p:blipFill>
        <p:spPr>
          <a:xfrm>
            <a:off x="6961910" y="1918853"/>
            <a:ext cx="4484917" cy="3574473"/>
          </a:xfrm>
          <a:prstGeom prst="rect">
            <a:avLst/>
          </a:prstGeom>
        </p:spPr>
      </p:pic>
      <p:sp>
        <p:nvSpPr>
          <p:cNvPr id="6" name="TextBox 5">
            <a:extLst>
              <a:ext uri="{FF2B5EF4-FFF2-40B4-BE49-F238E27FC236}">
                <a16:creationId xmlns:a16="http://schemas.microsoft.com/office/drawing/2014/main" id="{01E0B519-8C47-B560-C7B8-A95D29B10C6E}"/>
              </a:ext>
            </a:extLst>
          </p:cNvPr>
          <p:cNvSpPr txBox="1"/>
          <p:nvPr/>
        </p:nvSpPr>
        <p:spPr>
          <a:xfrm>
            <a:off x="-353291" y="1981200"/>
            <a:ext cx="7255828" cy="4237442"/>
          </a:xfrm>
          <a:prstGeom prst="rect">
            <a:avLst/>
          </a:prstGeom>
          <a:noFill/>
        </p:spPr>
        <p:txBody>
          <a:bodyPr wrap="square">
            <a:spAutoFit/>
          </a:bodyPr>
          <a:lstStyle/>
          <a:p>
            <a:pPr marL="628015" algn="just">
              <a:spcBef>
                <a:spcPts val="450"/>
              </a:spcBef>
              <a:spcAft>
                <a:spcPts val="0"/>
              </a:spcAft>
            </a:pPr>
            <a:r>
              <a:rPr lang="en-US" sz="1600" spc="-5" dirty="0">
                <a:effectLst/>
                <a:latin typeface="Times New Roman" panose="02020603050405020304" pitchFamily="18" charset="0"/>
                <a:ea typeface="Times New Roman" panose="02020603050405020304" pitchFamily="18" charset="0"/>
              </a:rPr>
              <a:t>Terminologies</a:t>
            </a:r>
            <a:r>
              <a:rPr lang="en-US" sz="1600" spc="-40"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used</a:t>
            </a:r>
            <a:r>
              <a:rPr lang="en-US" sz="1600" spc="5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Image</a:t>
            </a:r>
            <a:r>
              <a:rPr lang="en-US" sz="1600" spc="-4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Steganography:</a:t>
            </a:r>
            <a:endParaRPr lang="en-CA" sz="1600" dirty="0">
              <a:effectLst/>
              <a:latin typeface="Times New Roman" panose="02020603050405020304" pitchFamily="18" charset="0"/>
              <a:ea typeface="Times New Roman" panose="02020603050405020304" pitchFamily="18" charset="0"/>
            </a:endParaRPr>
          </a:p>
          <a:p>
            <a:r>
              <a:rPr lang="en-US" sz="1600" dirty="0">
                <a:effectLst/>
                <a:latin typeface="Times New Roman" panose="02020603050405020304" pitchFamily="18" charset="0"/>
                <a:ea typeface="Times New Roman" panose="02020603050405020304" pitchFamily="18" charset="0"/>
              </a:rPr>
              <a:t> </a:t>
            </a:r>
            <a:endParaRPr lang="en-CA" sz="1600" dirty="0">
              <a:effectLst/>
              <a:latin typeface="Times New Roman" panose="02020603050405020304" pitchFamily="18" charset="0"/>
              <a:ea typeface="Times New Roman" panose="02020603050405020304" pitchFamily="18" charset="0"/>
            </a:endParaRPr>
          </a:p>
          <a:p>
            <a:pPr>
              <a:spcBef>
                <a:spcPts val="10"/>
              </a:spcBef>
            </a:pPr>
            <a:r>
              <a:rPr lang="en-US" sz="1600" dirty="0">
                <a:effectLst/>
                <a:latin typeface="Times New Roman" panose="02020603050405020304" pitchFamily="18" charset="0"/>
                <a:ea typeface="Times New Roman" panose="02020603050405020304" pitchFamily="18" charset="0"/>
              </a:rPr>
              <a:t> </a:t>
            </a:r>
            <a:endParaRPr lang="en-CA" sz="1600" dirty="0">
              <a:effectLst/>
              <a:latin typeface="Times New Roman" panose="02020603050405020304" pitchFamily="18" charset="0"/>
              <a:ea typeface="Times New Roman" panose="02020603050405020304" pitchFamily="18" charset="0"/>
            </a:endParaRPr>
          </a:p>
          <a:p>
            <a:pPr marL="742950" lvl="1" indent="-285750">
              <a:spcBef>
                <a:spcPts val="5"/>
              </a:spcBef>
              <a:spcAft>
                <a:spcPts val="0"/>
              </a:spcAft>
              <a:buSzPts val="1200"/>
              <a:buFont typeface="Times New Roman" panose="02020603050405020304" pitchFamily="18" charset="0"/>
              <a:buAutoNum type="arabicPeriod"/>
              <a:tabLst>
                <a:tab pos="781685" algn="l"/>
              </a:tabLst>
            </a:pPr>
            <a:r>
              <a:rPr lang="en-US" sz="1600" b="1" spc="-15" dirty="0">
                <a:effectLst/>
                <a:latin typeface="Times New Roman" panose="02020603050405020304" pitchFamily="18" charset="0"/>
                <a:ea typeface="Times New Roman" panose="02020603050405020304" pitchFamily="18" charset="0"/>
              </a:rPr>
              <a:t>Covered</a:t>
            </a:r>
            <a:r>
              <a:rPr lang="en-US" sz="1600" b="1" spc="-20" dirty="0">
                <a:effectLst/>
                <a:latin typeface="Times New Roman" panose="02020603050405020304" pitchFamily="18" charset="0"/>
                <a:ea typeface="Times New Roman" panose="02020603050405020304" pitchFamily="18" charset="0"/>
              </a:rPr>
              <a:t> </a:t>
            </a:r>
            <a:r>
              <a:rPr lang="en-US" sz="1600" b="1" spc="-15" dirty="0">
                <a:effectLst/>
                <a:latin typeface="Times New Roman" panose="02020603050405020304" pitchFamily="18" charset="0"/>
                <a:ea typeface="Times New Roman" panose="02020603050405020304" pitchFamily="18" charset="0"/>
              </a:rPr>
              <a:t>Image</a:t>
            </a:r>
            <a:r>
              <a:rPr lang="en-US" sz="1600" spc="-15" dirty="0">
                <a:effectLst/>
                <a:latin typeface="Times New Roman" panose="02020603050405020304" pitchFamily="18" charset="0"/>
                <a:ea typeface="Times New Roman" panose="02020603050405020304" pitchFamily="18" charset="0"/>
              </a:rPr>
              <a:t>:</a:t>
            </a:r>
            <a:r>
              <a:rPr lang="en-US" sz="1600" spc="-20" dirty="0">
                <a:effectLst/>
                <a:latin typeface="Times New Roman" panose="02020603050405020304" pitchFamily="18" charset="0"/>
                <a:ea typeface="Times New Roman" panose="02020603050405020304" pitchFamily="18" charset="0"/>
              </a:rPr>
              <a:t> </a:t>
            </a:r>
            <a:r>
              <a:rPr lang="en-US" sz="1600" spc="-15" dirty="0">
                <a:effectLst/>
                <a:latin typeface="Times New Roman" panose="02020603050405020304" pitchFamily="18" charset="0"/>
                <a:ea typeface="Times New Roman" panose="02020603050405020304" pitchFamily="18" charset="0"/>
              </a:rPr>
              <a:t>Real</a:t>
            </a:r>
            <a:r>
              <a:rPr lang="en-US" sz="1600" spc="-70"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image</a:t>
            </a:r>
            <a:r>
              <a:rPr lang="en-US" sz="1600" spc="-5"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acting</a:t>
            </a:r>
            <a:r>
              <a:rPr lang="en-US" sz="1600" spc="60"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as</a:t>
            </a:r>
            <a:r>
              <a:rPr lang="en-US" sz="1600" spc="-15"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a</a:t>
            </a:r>
            <a:r>
              <a:rPr lang="en-US" sz="1600" spc="10"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carrier</a:t>
            </a:r>
            <a:r>
              <a:rPr lang="en-US" sz="1600" spc="80"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for</a:t>
            </a:r>
            <a:r>
              <a:rPr lang="en-US" sz="1600" spc="20"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the</a:t>
            </a:r>
            <a:r>
              <a:rPr lang="en-US" sz="1600" spc="-20"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hidden</a:t>
            </a:r>
            <a:r>
              <a:rPr lang="en-US" sz="1600" spc="-100"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file.</a:t>
            </a:r>
            <a:endParaRPr lang="en-CA" sz="1600" spc="-20" dirty="0">
              <a:effectLst/>
              <a:latin typeface="Times New Roman" panose="02020603050405020304" pitchFamily="18" charset="0"/>
              <a:ea typeface="Times New Roman" panose="02020603050405020304" pitchFamily="18" charset="0"/>
            </a:endParaRPr>
          </a:p>
          <a:p>
            <a:pPr marL="742950" lvl="1" indent="-285750">
              <a:spcBef>
                <a:spcPts val="720"/>
              </a:spcBef>
              <a:spcAft>
                <a:spcPts val="0"/>
              </a:spcAft>
              <a:buSzPts val="1200"/>
              <a:buFont typeface="Times New Roman" panose="02020603050405020304" pitchFamily="18" charset="0"/>
              <a:buAutoNum type="arabicPeriod"/>
              <a:tabLst>
                <a:tab pos="781685" algn="l"/>
              </a:tabLst>
            </a:pPr>
            <a:r>
              <a:rPr lang="en-US" sz="1600" b="1" spc="-10" dirty="0">
                <a:effectLst/>
                <a:latin typeface="Times New Roman" panose="02020603050405020304" pitchFamily="18" charset="0"/>
                <a:ea typeface="Times New Roman" panose="02020603050405020304" pitchFamily="18" charset="0"/>
              </a:rPr>
              <a:t>Steganographic</a:t>
            </a:r>
            <a:r>
              <a:rPr lang="en-US" sz="1600" b="1" spc="-30" dirty="0">
                <a:effectLst/>
                <a:latin typeface="Times New Roman" panose="02020603050405020304" pitchFamily="18" charset="0"/>
                <a:ea typeface="Times New Roman" panose="02020603050405020304" pitchFamily="18" charset="0"/>
              </a:rPr>
              <a:t> </a:t>
            </a:r>
            <a:r>
              <a:rPr lang="en-US" sz="1600" b="1" spc="-10" dirty="0">
                <a:effectLst/>
                <a:latin typeface="Times New Roman" panose="02020603050405020304" pitchFamily="18" charset="0"/>
                <a:ea typeface="Times New Roman" panose="02020603050405020304" pitchFamily="18" charset="0"/>
              </a:rPr>
              <a:t>Image</a:t>
            </a:r>
            <a:r>
              <a:rPr lang="en-US" sz="1600" spc="-10" dirty="0">
                <a:effectLst/>
                <a:latin typeface="Times New Roman" panose="02020603050405020304" pitchFamily="18" charset="0"/>
                <a:ea typeface="Times New Roman" panose="02020603050405020304" pitchFamily="18" charset="0"/>
              </a:rPr>
              <a:t>:</a:t>
            </a:r>
            <a:r>
              <a:rPr lang="en-US" sz="1600" spc="-115"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The</a:t>
            </a:r>
            <a:r>
              <a:rPr lang="en-US" sz="1600" spc="-55"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embedded</a:t>
            </a:r>
            <a:r>
              <a:rPr lang="en-US" sz="1600" spc="20"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information</a:t>
            </a:r>
            <a:r>
              <a:rPr lang="en-US" sz="1600" spc="-5"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inside</a:t>
            </a:r>
            <a:r>
              <a:rPr lang="en-US" sz="1600" spc="-80"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the</a:t>
            </a:r>
            <a:r>
              <a:rPr lang="en-US" sz="1600" spc="-30"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cover</a:t>
            </a:r>
            <a:r>
              <a:rPr lang="en-US" sz="1600" spc="-20"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image</a:t>
            </a:r>
            <a:r>
              <a:rPr lang="en-US" sz="1600" spc="-5"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is</a:t>
            </a:r>
            <a:r>
              <a:rPr lang="en-US" sz="1600" spc="-55"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steganographic</a:t>
            </a:r>
            <a:r>
              <a:rPr lang="en-US" sz="1600" spc="-5"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image.</a:t>
            </a:r>
            <a:endParaRPr lang="en-CA" sz="1600" spc="-20" dirty="0">
              <a:effectLst/>
              <a:latin typeface="Times New Roman" panose="02020603050405020304" pitchFamily="18" charset="0"/>
              <a:ea typeface="Times New Roman" panose="02020603050405020304" pitchFamily="18" charset="0"/>
            </a:endParaRPr>
          </a:p>
          <a:p>
            <a:pPr marL="742950" lvl="1" indent="-285750">
              <a:spcBef>
                <a:spcPts val="705"/>
              </a:spcBef>
              <a:spcAft>
                <a:spcPts val="0"/>
              </a:spcAft>
              <a:buSzPts val="1200"/>
              <a:buFont typeface="Times New Roman" panose="02020603050405020304" pitchFamily="18" charset="0"/>
              <a:buAutoNum type="arabicPeriod"/>
              <a:tabLst>
                <a:tab pos="781685" algn="l"/>
              </a:tabLst>
            </a:pPr>
            <a:r>
              <a:rPr lang="en-US" sz="1600" b="1" spc="-10" dirty="0">
                <a:effectLst/>
                <a:latin typeface="Times New Roman" panose="02020603050405020304" pitchFamily="18" charset="0"/>
                <a:ea typeface="Times New Roman" panose="02020603050405020304" pitchFamily="18" charset="0"/>
              </a:rPr>
              <a:t>Message</a:t>
            </a:r>
            <a:r>
              <a:rPr lang="en-US" sz="1600" spc="-10" dirty="0">
                <a:effectLst/>
                <a:latin typeface="Times New Roman" panose="02020603050405020304" pitchFamily="18" charset="0"/>
                <a:ea typeface="Times New Roman" panose="02020603050405020304" pitchFamily="18" charset="0"/>
              </a:rPr>
              <a:t>:</a:t>
            </a:r>
            <a:r>
              <a:rPr lang="en-US" sz="1600" spc="-85" dirty="0">
                <a:effectLst/>
                <a:latin typeface="Times New Roman" panose="02020603050405020304" pitchFamily="18" charset="0"/>
                <a:ea typeface="Times New Roman" panose="02020603050405020304" pitchFamily="18" charset="0"/>
              </a:rPr>
              <a:t> </a:t>
            </a:r>
            <a:r>
              <a:rPr lang="en-US" sz="1600" spc="-10" dirty="0" err="1">
                <a:effectLst/>
                <a:latin typeface="Times New Roman" panose="02020603050405020304" pitchFamily="18" charset="0"/>
                <a:ea typeface="Times New Roman" panose="02020603050405020304" pitchFamily="18" charset="0"/>
              </a:rPr>
              <a:t>Informationwhich</a:t>
            </a:r>
            <a:r>
              <a:rPr lang="en-US" sz="1600" spc="-20"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is</a:t>
            </a:r>
            <a:r>
              <a:rPr lang="en-US" sz="1600" spc="-105"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actually</a:t>
            </a:r>
            <a:r>
              <a:rPr lang="en-US" sz="1600" spc="-10"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hidden</a:t>
            </a:r>
            <a:r>
              <a:rPr lang="en-US" sz="1600" spc="5"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into</a:t>
            </a:r>
            <a:r>
              <a:rPr lang="en-US" sz="1600" spc="5"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images,</a:t>
            </a:r>
            <a:r>
              <a:rPr lang="en-US" sz="1600" spc="170"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it</a:t>
            </a:r>
            <a:r>
              <a:rPr lang="en-US" sz="1600" spc="60"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can</a:t>
            </a:r>
            <a:r>
              <a:rPr lang="en-US" sz="1600" spc="-55"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be</a:t>
            </a:r>
            <a:r>
              <a:rPr lang="en-US" sz="1600" spc="-105"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a</a:t>
            </a:r>
            <a:r>
              <a:rPr lang="en-US" sz="1600" spc="110"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image</a:t>
            </a:r>
            <a:r>
              <a:rPr lang="en-US" sz="1600" spc="-65"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or</a:t>
            </a:r>
            <a:r>
              <a:rPr lang="en-US" sz="1600" spc="5"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a</a:t>
            </a:r>
            <a:r>
              <a:rPr lang="en-US" sz="1600" spc="-100"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plain</a:t>
            </a:r>
            <a:r>
              <a:rPr lang="en-US" sz="1600" spc="-35"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text.</a:t>
            </a:r>
            <a:endParaRPr lang="en-CA" sz="1600" spc="-20" dirty="0">
              <a:effectLst/>
              <a:latin typeface="Times New Roman" panose="02020603050405020304" pitchFamily="18" charset="0"/>
              <a:ea typeface="Times New Roman" panose="02020603050405020304" pitchFamily="18" charset="0"/>
            </a:endParaRPr>
          </a:p>
          <a:p>
            <a:pPr marL="742950" marR="739140" lvl="1" indent="-285750">
              <a:lnSpc>
                <a:spcPct val="98000"/>
              </a:lnSpc>
              <a:spcBef>
                <a:spcPts val="695"/>
              </a:spcBef>
              <a:spcAft>
                <a:spcPts val="0"/>
              </a:spcAft>
              <a:buSzPts val="1200"/>
              <a:buFont typeface="Times New Roman" panose="02020603050405020304" pitchFamily="18" charset="0"/>
              <a:buAutoNum type="arabicPeriod"/>
              <a:tabLst>
                <a:tab pos="781685" algn="l"/>
              </a:tabLst>
            </a:pPr>
            <a:r>
              <a:rPr lang="en-US" sz="1600" b="1" spc="-20" dirty="0">
                <a:effectLst/>
                <a:latin typeface="Times New Roman" panose="02020603050405020304" pitchFamily="18" charset="0"/>
                <a:ea typeface="Times New Roman" panose="02020603050405020304" pitchFamily="18" charset="0"/>
              </a:rPr>
              <a:t>Steganographic</a:t>
            </a:r>
            <a:r>
              <a:rPr lang="en-US" sz="1600" b="1" spc="-10" dirty="0">
                <a:effectLst/>
                <a:latin typeface="Times New Roman" panose="02020603050405020304" pitchFamily="18" charset="0"/>
                <a:ea typeface="Times New Roman" panose="02020603050405020304" pitchFamily="18" charset="0"/>
              </a:rPr>
              <a:t> </a:t>
            </a:r>
            <a:r>
              <a:rPr lang="en-US" sz="1600" b="1" spc="-20" dirty="0">
                <a:effectLst/>
                <a:latin typeface="Times New Roman" panose="02020603050405020304" pitchFamily="18" charset="0"/>
                <a:ea typeface="Times New Roman" panose="02020603050405020304" pitchFamily="18" charset="0"/>
              </a:rPr>
              <a:t>key:</a:t>
            </a:r>
            <a:r>
              <a:rPr lang="en-US" sz="1600" b="1" spc="-15" dirty="0">
                <a:effectLst/>
                <a:latin typeface="Times New Roman" panose="02020603050405020304" pitchFamily="18" charset="0"/>
                <a:ea typeface="Times New Roman" panose="02020603050405020304" pitchFamily="18" charset="0"/>
              </a:rPr>
              <a:t> </a:t>
            </a:r>
            <a:r>
              <a:rPr lang="en-US" sz="1600" spc="-20" dirty="0">
                <a:effectLst/>
                <a:latin typeface="Times New Roman" panose="02020603050405020304" pitchFamily="18" charset="0"/>
                <a:ea typeface="Times New Roman" panose="02020603050405020304" pitchFamily="18" charset="0"/>
              </a:rPr>
              <a:t>For</a:t>
            </a:r>
            <a:r>
              <a:rPr lang="en-US" sz="1600" spc="-35" dirty="0">
                <a:effectLst/>
                <a:latin typeface="Times New Roman" panose="02020603050405020304" pitchFamily="18" charset="0"/>
                <a:ea typeface="Times New Roman" panose="02020603050405020304" pitchFamily="18" charset="0"/>
              </a:rPr>
              <a:t> </a:t>
            </a:r>
            <a:r>
              <a:rPr lang="en-US" sz="1600" spc="-20" dirty="0">
                <a:effectLst/>
                <a:latin typeface="Times New Roman" panose="02020603050405020304" pitchFamily="18" charset="0"/>
                <a:ea typeface="Times New Roman" panose="02020603050405020304" pitchFamily="18" charset="0"/>
              </a:rPr>
              <a:t>getting</a:t>
            </a:r>
            <a:r>
              <a:rPr lang="en-US" sz="1600" spc="-30" dirty="0">
                <a:effectLst/>
                <a:latin typeface="Times New Roman" panose="02020603050405020304" pitchFamily="18" charset="0"/>
                <a:ea typeface="Times New Roman" panose="02020603050405020304" pitchFamily="18" charset="0"/>
              </a:rPr>
              <a:t> </a:t>
            </a:r>
            <a:r>
              <a:rPr lang="en-US" sz="1600" spc="-20" dirty="0">
                <a:effectLst/>
                <a:latin typeface="Times New Roman" panose="02020603050405020304" pitchFamily="18" charset="0"/>
                <a:ea typeface="Times New Roman" panose="02020603050405020304" pitchFamily="18" charset="0"/>
              </a:rPr>
              <a:t>the</a:t>
            </a:r>
            <a:r>
              <a:rPr lang="en-US" sz="1600" spc="-15" dirty="0">
                <a:effectLst/>
                <a:latin typeface="Times New Roman" panose="02020603050405020304" pitchFamily="18" charset="0"/>
                <a:ea typeface="Times New Roman" panose="02020603050405020304" pitchFamily="18" charset="0"/>
              </a:rPr>
              <a:t> </a:t>
            </a:r>
            <a:r>
              <a:rPr lang="en-US" sz="1600" spc="-20" dirty="0">
                <a:effectLst/>
                <a:latin typeface="Times New Roman" panose="02020603050405020304" pitchFamily="18" charset="0"/>
                <a:ea typeface="Times New Roman" panose="02020603050405020304" pitchFamily="18" charset="0"/>
              </a:rPr>
              <a:t>message</a:t>
            </a:r>
            <a:r>
              <a:rPr lang="en-US" sz="1600" spc="-15" dirty="0">
                <a:effectLst/>
                <a:latin typeface="Times New Roman" panose="02020603050405020304" pitchFamily="18" charset="0"/>
                <a:ea typeface="Times New Roman" panose="02020603050405020304" pitchFamily="18" charset="0"/>
              </a:rPr>
              <a:t> </a:t>
            </a:r>
            <a:r>
              <a:rPr lang="en-US" sz="1600" spc="-20" dirty="0">
                <a:effectLst/>
                <a:latin typeface="Times New Roman" panose="02020603050405020304" pitchFamily="18" charset="0"/>
                <a:ea typeface="Times New Roman" panose="02020603050405020304" pitchFamily="18" charset="0"/>
              </a:rPr>
              <a:t>from</a:t>
            </a:r>
            <a:r>
              <a:rPr lang="en-US" sz="1600" spc="-30" dirty="0">
                <a:effectLst/>
                <a:latin typeface="Times New Roman" panose="02020603050405020304" pitchFamily="18" charset="0"/>
                <a:ea typeface="Times New Roman" panose="02020603050405020304" pitchFamily="18" charset="0"/>
              </a:rPr>
              <a:t> </a:t>
            </a:r>
            <a:r>
              <a:rPr lang="en-US" sz="1600" spc="-20" dirty="0">
                <a:effectLst/>
                <a:latin typeface="Times New Roman" panose="02020603050405020304" pitchFamily="18" charset="0"/>
                <a:ea typeface="Times New Roman" panose="02020603050405020304" pitchFamily="18" charset="0"/>
              </a:rPr>
              <a:t>steganographic</a:t>
            </a:r>
            <a:r>
              <a:rPr lang="en-US" sz="1600" spc="-15" dirty="0">
                <a:effectLst/>
                <a:latin typeface="Times New Roman" panose="02020603050405020304" pitchFamily="18" charset="0"/>
                <a:ea typeface="Times New Roman" panose="02020603050405020304" pitchFamily="18" charset="0"/>
              </a:rPr>
              <a:t> </a:t>
            </a:r>
            <a:r>
              <a:rPr lang="en-US" sz="1600" spc="-20" dirty="0">
                <a:effectLst/>
                <a:latin typeface="Times New Roman" panose="02020603050405020304" pitchFamily="18" charset="0"/>
                <a:ea typeface="Times New Roman" panose="02020603050405020304" pitchFamily="18" charset="0"/>
              </a:rPr>
              <a:t>image,</a:t>
            </a:r>
            <a:r>
              <a:rPr lang="en-US" sz="1600" spc="-5" dirty="0">
                <a:effectLst/>
                <a:latin typeface="Times New Roman" panose="02020603050405020304" pitchFamily="18" charset="0"/>
                <a:ea typeface="Times New Roman" panose="02020603050405020304" pitchFamily="18" charset="0"/>
              </a:rPr>
              <a:t> </a:t>
            </a:r>
            <a:r>
              <a:rPr lang="en-US" sz="1600" spc="-20" dirty="0">
                <a:effectLst/>
                <a:latin typeface="Times New Roman" panose="02020603050405020304" pitchFamily="18" charset="0"/>
                <a:ea typeface="Times New Roman" panose="02020603050405020304" pitchFamily="18" charset="0"/>
              </a:rPr>
              <a:t>steganographic</a:t>
            </a:r>
            <a:r>
              <a:rPr lang="en-US" sz="1600" spc="-35" dirty="0">
                <a:effectLst/>
                <a:latin typeface="Times New Roman" panose="02020603050405020304" pitchFamily="18" charset="0"/>
                <a:ea typeface="Times New Roman" panose="02020603050405020304" pitchFamily="18" charset="0"/>
              </a:rPr>
              <a:t> </a:t>
            </a:r>
            <a:r>
              <a:rPr lang="en-US" sz="1600" spc="-20" dirty="0">
                <a:effectLst/>
                <a:latin typeface="Times New Roman" panose="02020603050405020304" pitchFamily="18" charset="0"/>
                <a:ea typeface="Times New Roman" panose="02020603050405020304" pitchFamily="18" charset="0"/>
              </a:rPr>
              <a:t>key</a:t>
            </a:r>
            <a:r>
              <a:rPr lang="en-US" sz="1600" spc="-285" dirty="0">
                <a:effectLst/>
                <a:latin typeface="Times New Roman" panose="02020603050405020304" pitchFamily="18" charset="0"/>
                <a:ea typeface="Times New Roman" panose="02020603050405020304" pitchFamily="18" charset="0"/>
              </a:rPr>
              <a:t> </a:t>
            </a:r>
            <a:r>
              <a:rPr lang="en-US" sz="1600" spc="-20" dirty="0" err="1">
                <a:effectLst/>
                <a:latin typeface="Times New Roman" panose="02020603050405020304" pitchFamily="18" charset="0"/>
                <a:ea typeface="Times New Roman" panose="02020603050405020304" pitchFamily="18" charset="0"/>
              </a:rPr>
              <a:t>isused</a:t>
            </a:r>
            <a:r>
              <a:rPr lang="en-US" sz="1600" spc="-20" dirty="0">
                <a:effectLst/>
                <a:latin typeface="Times New Roman" panose="02020603050405020304" pitchFamily="18" charset="0"/>
                <a:ea typeface="Times New Roman" panose="02020603050405020304" pitchFamily="18" charset="0"/>
              </a:rPr>
              <a:t>.</a:t>
            </a:r>
            <a:endParaRPr lang="en-CA" sz="1600" spc="-20" dirty="0">
              <a:effectLst/>
              <a:latin typeface="Times New Roman" panose="02020603050405020304" pitchFamily="18" charset="0"/>
              <a:ea typeface="Times New Roman" panose="02020603050405020304" pitchFamily="18" charset="0"/>
            </a:endParaRPr>
          </a:p>
          <a:p>
            <a:pPr marL="742950" lvl="1" indent="-285750">
              <a:spcBef>
                <a:spcPts val="700"/>
              </a:spcBef>
              <a:spcAft>
                <a:spcPts val="0"/>
              </a:spcAft>
              <a:buSzPts val="1200"/>
              <a:buFont typeface="Times New Roman" panose="02020603050405020304" pitchFamily="18" charset="0"/>
              <a:buAutoNum type="arabicPeriod"/>
              <a:tabLst>
                <a:tab pos="781685" algn="l"/>
              </a:tabLst>
            </a:pPr>
            <a:r>
              <a:rPr lang="en-US" sz="1600" b="1" spc="-15" dirty="0">
                <a:effectLst/>
                <a:latin typeface="Times New Roman" panose="02020603050405020304" pitchFamily="18" charset="0"/>
                <a:ea typeface="Times New Roman" panose="02020603050405020304" pitchFamily="18" charset="0"/>
              </a:rPr>
              <a:t>Implanting</a:t>
            </a:r>
            <a:r>
              <a:rPr lang="en-US" sz="1600" b="1" spc="-75" dirty="0">
                <a:effectLst/>
                <a:latin typeface="Times New Roman" panose="02020603050405020304" pitchFamily="18" charset="0"/>
                <a:ea typeface="Times New Roman" panose="02020603050405020304" pitchFamily="18" charset="0"/>
              </a:rPr>
              <a:t> </a:t>
            </a:r>
            <a:r>
              <a:rPr lang="en-US" sz="1600" b="1" spc="-15" dirty="0">
                <a:effectLst/>
                <a:latin typeface="Times New Roman" panose="02020603050405020304" pitchFamily="18" charset="0"/>
                <a:ea typeface="Times New Roman" panose="02020603050405020304" pitchFamily="18" charset="0"/>
              </a:rPr>
              <a:t>Algorithm</a:t>
            </a:r>
            <a:r>
              <a:rPr lang="en-US" sz="1600" spc="-15" dirty="0">
                <a:effectLst/>
                <a:latin typeface="Times New Roman" panose="02020603050405020304" pitchFamily="18" charset="0"/>
                <a:ea typeface="Times New Roman" panose="02020603050405020304" pitchFamily="18" charset="0"/>
              </a:rPr>
              <a:t>:</a:t>
            </a:r>
            <a:r>
              <a:rPr lang="en-US" sz="1600" spc="-70"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For</a:t>
            </a:r>
            <a:r>
              <a:rPr lang="en-US" sz="1600" spc="-65"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hiding</a:t>
            </a:r>
            <a:r>
              <a:rPr lang="en-US" sz="1600" spc="-75"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the</a:t>
            </a:r>
            <a:r>
              <a:rPr lang="en-US" sz="1600" spc="-30"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information</a:t>
            </a:r>
            <a:r>
              <a:rPr lang="en-US" sz="1600" spc="-110"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inside</a:t>
            </a:r>
            <a:r>
              <a:rPr lang="en-US" sz="1600" spc="-80"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the</a:t>
            </a:r>
            <a:r>
              <a:rPr lang="en-US" sz="1600" spc="-45"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image,</a:t>
            </a:r>
            <a:r>
              <a:rPr lang="en-US" sz="1600" spc="-15"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an</a:t>
            </a:r>
            <a:r>
              <a:rPr lang="en-US" sz="1600" spc="-85"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algorithm</a:t>
            </a:r>
            <a:r>
              <a:rPr lang="en-US" sz="1600" spc="160"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is</a:t>
            </a:r>
            <a:r>
              <a:rPr lang="en-US" sz="1600" spc="-85"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used.</a:t>
            </a:r>
            <a:endParaRPr lang="en-CA" sz="1600" spc="-20" dirty="0">
              <a:effectLst/>
              <a:latin typeface="Times New Roman" panose="02020603050405020304" pitchFamily="18" charset="0"/>
              <a:ea typeface="Times New Roman" panose="02020603050405020304" pitchFamily="18" charset="0"/>
            </a:endParaRPr>
          </a:p>
          <a:p>
            <a:pPr marL="742950" lvl="1" indent="-285750">
              <a:spcBef>
                <a:spcPts val="660"/>
              </a:spcBef>
              <a:spcAft>
                <a:spcPts val="0"/>
              </a:spcAft>
              <a:buSzPts val="1200"/>
              <a:buFont typeface="Times New Roman" panose="02020603050405020304" pitchFamily="18" charset="0"/>
              <a:buAutoNum type="arabicPeriod"/>
              <a:tabLst>
                <a:tab pos="781685" algn="l"/>
              </a:tabLst>
            </a:pPr>
            <a:r>
              <a:rPr lang="en-US" sz="1600" b="1" spc="-10" dirty="0">
                <a:effectLst/>
                <a:latin typeface="Times New Roman" panose="02020603050405020304" pitchFamily="18" charset="0"/>
                <a:ea typeface="Times New Roman" panose="02020603050405020304" pitchFamily="18" charset="0"/>
              </a:rPr>
              <a:t>Detaching</a:t>
            </a:r>
            <a:r>
              <a:rPr lang="en-US" sz="1600" b="1" spc="-50" dirty="0">
                <a:effectLst/>
                <a:latin typeface="Times New Roman" panose="02020603050405020304" pitchFamily="18" charset="0"/>
                <a:ea typeface="Times New Roman" panose="02020603050405020304" pitchFamily="18" charset="0"/>
              </a:rPr>
              <a:t> </a:t>
            </a:r>
            <a:r>
              <a:rPr lang="en-US" sz="1600" b="1" spc="-10" dirty="0">
                <a:effectLst/>
                <a:latin typeface="Times New Roman" panose="02020603050405020304" pitchFamily="18" charset="0"/>
                <a:ea typeface="Times New Roman" panose="02020603050405020304" pitchFamily="18" charset="0"/>
              </a:rPr>
              <a:t>Algorithm</a:t>
            </a:r>
            <a:r>
              <a:rPr lang="en-US" sz="1600" spc="-10" dirty="0">
                <a:effectLst/>
                <a:latin typeface="Times New Roman" panose="02020603050405020304" pitchFamily="18" charset="0"/>
                <a:ea typeface="Times New Roman" panose="02020603050405020304" pitchFamily="18" charset="0"/>
              </a:rPr>
              <a:t>:</a:t>
            </a:r>
            <a:r>
              <a:rPr lang="en-US" sz="1600" spc="-50"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For</a:t>
            </a:r>
            <a:r>
              <a:rPr lang="en-US" sz="1600" spc="-45"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getting</a:t>
            </a:r>
            <a:r>
              <a:rPr lang="en-US" sz="1600" spc="-75"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the</a:t>
            </a:r>
            <a:r>
              <a:rPr lang="en-US" sz="1600" spc="-40"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information</a:t>
            </a:r>
            <a:r>
              <a:rPr lang="en-US" sz="1600" spc="-60"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from</a:t>
            </a:r>
            <a:r>
              <a:rPr lang="en-US" sz="1600" spc="-95"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steganographic</a:t>
            </a:r>
            <a:r>
              <a:rPr lang="en-US" sz="1600" spc="45" dirty="0">
                <a:effectLst/>
                <a:latin typeface="Times New Roman" panose="02020603050405020304" pitchFamily="18" charset="0"/>
                <a:ea typeface="Times New Roman" panose="02020603050405020304" pitchFamily="18" charset="0"/>
              </a:rPr>
              <a:t> </a:t>
            </a:r>
            <a:r>
              <a:rPr lang="en-US" sz="1600" spc="-10" dirty="0">
                <a:effectLst/>
                <a:latin typeface="Times New Roman" panose="02020603050405020304" pitchFamily="18" charset="0"/>
                <a:ea typeface="Times New Roman" panose="02020603050405020304" pitchFamily="18" charset="0"/>
              </a:rPr>
              <a:t>image,</a:t>
            </a:r>
            <a:r>
              <a:rPr lang="en-US" sz="1600" spc="35"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an</a:t>
            </a:r>
            <a:r>
              <a:rPr lang="en-US" sz="1600" spc="-35"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algorithm</a:t>
            </a:r>
            <a:r>
              <a:rPr lang="en-US" sz="1600" spc="-35"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is</a:t>
            </a:r>
            <a:r>
              <a:rPr lang="en-US" sz="1600" spc="-90"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used.</a:t>
            </a:r>
          </a:p>
          <a:p>
            <a:pPr marL="742950" lvl="1" indent="-285750">
              <a:spcBef>
                <a:spcPts val="660"/>
              </a:spcBef>
              <a:spcAft>
                <a:spcPts val="0"/>
              </a:spcAft>
              <a:buSzPts val="1200"/>
              <a:buFont typeface="Times New Roman" panose="02020603050405020304" pitchFamily="18" charset="0"/>
              <a:buAutoNum type="arabicPeriod"/>
              <a:tabLst>
                <a:tab pos="781685" algn="l"/>
              </a:tabLst>
            </a:pPr>
            <a:endParaRPr lang="en-CA" sz="1100" spc="-2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39714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8B7C82B-9E02-C378-191B-8DBC9B3B8784}"/>
              </a:ext>
            </a:extLst>
          </p:cNvPr>
          <p:cNvSpPr>
            <a:spLocks noGrp="1"/>
          </p:cNvSpPr>
          <p:nvPr>
            <p:ph type="sldNum" sz="quarter" idx="12"/>
          </p:nvPr>
        </p:nvSpPr>
        <p:spPr>
          <a:xfrm>
            <a:off x="8763000" y="381000"/>
            <a:ext cx="2743200" cy="365125"/>
          </a:xfrm>
        </p:spPr>
        <p:txBody>
          <a:bodyPr/>
          <a:lstStyle/>
          <a:p>
            <a:fld id="{6D22F896-40B5-4ADD-8801-0D06FADFA095}" type="slidenum">
              <a:rPr lang="en-US" smtClean="0"/>
              <a:pPr/>
              <a:t>7</a:t>
            </a:fld>
            <a:endParaRPr lang="en-US" dirty="0"/>
          </a:p>
        </p:txBody>
      </p:sp>
      <p:sp>
        <p:nvSpPr>
          <p:cNvPr id="3" name="TextBox 2">
            <a:extLst>
              <a:ext uri="{FF2B5EF4-FFF2-40B4-BE49-F238E27FC236}">
                <a16:creationId xmlns:a16="http://schemas.microsoft.com/office/drawing/2014/main" id="{5E1543B3-0A40-C152-4C85-B825EAC78A1C}"/>
              </a:ext>
            </a:extLst>
          </p:cNvPr>
          <p:cNvSpPr txBox="1"/>
          <p:nvPr/>
        </p:nvSpPr>
        <p:spPr>
          <a:xfrm>
            <a:off x="274552" y="1058671"/>
            <a:ext cx="11642895" cy="6154698"/>
          </a:xfrm>
          <a:prstGeom prst="rect">
            <a:avLst/>
          </a:prstGeom>
          <a:noFill/>
        </p:spPr>
        <p:txBody>
          <a:bodyPr wrap="square" rtlCol="0">
            <a:spAutoFit/>
          </a:bodyPr>
          <a:lstStyle/>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Types of image Steganography</a:t>
            </a:r>
          </a:p>
          <a:p>
            <a:pPr>
              <a:lnSpc>
                <a:spcPct val="107000"/>
              </a:lnSpc>
              <a:spcAft>
                <a:spcPts val="800"/>
              </a:spcAft>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kern="100" dirty="0">
                <a:latin typeface="Calibri" panose="020F0502020204030204" pitchFamily="34" charset="0"/>
                <a:ea typeface="Calibri" panose="020F0502020204030204" pitchFamily="34" charset="0"/>
                <a:cs typeface="Times New Roman" panose="02020603050405020304" pitchFamily="18" charset="0"/>
              </a:rPr>
              <a:t> Spatial domain technique</a:t>
            </a:r>
          </a:p>
          <a:p>
            <a:pPr>
              <a:lnSpc>
                <a:spcPct val="107000"/>
              </a:lnSpc>
              <a:spcAft>
                <a:spcPts val="800"/>
              </a:spcAft>
            </a:pPr>
            <a:r>
              <a:rPr lang="en-CA" kern="100" dirty="0">
                <a:latin typeface="Calibri" panose="020F0502020204030204" pitchFamily="34" charset="0"/>
                <a:ea typeface="Calibri" panose="020F0502020204030204" pitchFamily="34" charset="0"/>
                <a:cs typeface="Times New Roman" panose="02020603050405020304" pitchFamily="18" charset="0"/>
              </a:rPr>
              <a:t>     </a:t>
            </a:r>
            <a:r>
              <a:rPr lang="en-US" b="0" i="0" dirty="0">
                <a:effectLst/>
                <a:latin typeface="Söhne"/>
              </a:rPr>
              <a:t>In simpler terms, these techniques operate on the raw pixel data of an image without transforming it into a different      domain and they are 3 types</a:t>
            </a:r>
            <a:endParaRPr lang="en-CA" kern="100"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CA" kern="100" dirty="0">
                <a:latin typeface="Calibri" panose="020F0502020204030204" pitchFamily="34" charset="0"/>
                <a:ea typeface="Calibri" panose="020F0502020204030204" pitchFamily="34" charset="0"/>
                <a:cs typeface="Times New Roman" panose="02020603050405020304" pitchFamily="18" charset="0"/>
              </a:rPr>
              <a:t>     1. LSB(LEAST SIGNIFICANT BIT)</a:t>
            </a:r>
          </a:p>
          <a:p>
            <a:pPr lvl="1">
              <a:lnSpc>
                <a:spcPct val="107000"/>
              </a:lnSpc>
              <a:spcAft>
                <a:spcPts val="800"/>
              </a:spcAft>
            </a:pPr>
            <a:r>
              <a:rPr lang="en-CA" kern="100" dirty="0">
                <a:latin typeface="Calibri" panose="020F0502020204030204" pitchFamily="34" charset="0"/>
                <a:ea typeface="Calibri" panose="020F0502020204030204" pitchFamily="34" charset="0"/>
                <a:cs typeface="Times New Roman" panose="02020603050405020304" pitchFamily="18" charset="0"/>
              </a:rPr>
              <a:t>     2. </a:t>
            </a:r>
            <a:r>
              <a:rPr lang="en-CA" b="1" i="0" dirty="0">
                <a:effectLst/>
                <a:latin typeface="Söhne"/>
              </a:rPr>
              <a:t>Random Pixel Embedding</a:t>
            </a:r>
          </a:p>
          <a:p>
            <a:pPr lvl="1">
              <a:lnSpc>
                <a:spcPct val="107000"/>
              </a:lnSpc>
              <a:spcAft>
                <a:spcPts val="800"/>
              </a:spcAft>
            </a:pPr>
            <a:r>
              <a:rPr lang="en-CA" b="1" kern="100" dirty="0">
                <a:latin typeface="Söhne"/>
                <a:ea typeface="Calibri" panose="020F0502020204030204" pitchFamily="34" charset="0"/>
                <a:cs typeface="Times New Roman" panose="02020603050405020304" pitchFamily="18" charset="0"/>
              </a:rPr>
              <a:t>     3. </a:t>
            </a:r>
            <a:r>
              <a:rPr lang="en-CA" b="1" i="0" dirty="0">
                <a:effectLst/>
                <a:latin typeface="Söhne"/>
              </a:rPr>
              <a:t>Pixel-Value Differencing (PVD</a:t>
            </a:r>
            <a:r>
              <a:rPr lang="en-CA" b="1" i="0" dirty="0">
                <a:solidFill>
                  <a:srgbClr val="0D0D0D"/>
                </a:solidFill>
                <a:effectLst/>
                <a:latin typeface="Söhne"/>
              </a:rPr>
              <a:t>):</a:t>
            </a:r>
            <a:endParaRPr lang="en-CA"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kern="100" dirty="0">
                <a:latin typeface="Calibri" panose="020F0502020204030204" pitchFamily="34" charset="0"/>
                <a:ea typeface="Calibri" panose="020F0502020204030204" pitchFamily="34" charset="0"/>
                <a:cs typeface="Times New Roman" panose="02020603050405020304" pitchFamily="18" charset="0"/>
              </a:rPr>
              <a:t>  </a:t>
            </a: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Transform domain technique</a:t>
            </a:r>
          </a:p>
          <a:p>
            <a:pPr>
              <a:lnSpc>
                <a:spcPct val="107000"/>
              </a:lnSpc>
              <a:spcAft>
                <a:spcPts val="800"/>
              </a:spcAft>
            </a:pPr>
            <a:r>
              <a:rPr lang="en-CA" kern="100" dirty="0">
                <a:latin typeface="Calibri" panose="020F0502020204030204" pitchFamily="34" charset="0"/>
                <a:ea typeface="Calibri" panose="020F0502020204030204" pitchFamily="34" charset="0"/>
                <a:cs typeface="Times New Roman" panose="02020603050405020304" pitchFamily="18" charset="0"/>
              </a:rPr>
              <a:t>   it </a:t>
            </a:r>
            <a:r>
              <a:rPr lang="en-US" b="0" i="0" dirty="0">
                <a:effectLst/>
                <a:latin typeface="Söhne"/>
              </a:rPr>
              <a:t>convert the image from its spatial representation (pixel values) into a frequency or transform domain. then it  manipulates  the data.</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           1. </a:t>
            </a:r>
            <a:r>
              <a:rPr lang="en-CA" b="1" i="0" dirty="0">
                <a:effectLst/>
                <a:latin typeface="Söhne"/>
              </a:rPr>
              <a:t>Discrete Cosine Transform (DCT)</a:t>
            </a:r>
          </a:p>
          <a:p>
            <a:pPr>
              <a:lnSpc>
                <a:spcPct val="107000"/>
              </a:lnSpc>
              <a:spcAft>
                <a:spcPts val="800"/>
              </a:spcAft>
            </a:pPr>
            <a:r>
              <a:rPr lang="en-CA" sz="1800" b="1" kern="100" dirty="0">
                <a:latin typeface="Söhne"/>
                <a:ea typeface="Calibri" panose="020F0502020204030204" pitchFamily="34" charset="0"/>
                <a:cs typeface="Times New Roman" panose="02020603050405020304" pitchFamily="18" charset="0"/>
              </a:rPr>
              <a:t>           2. </a:t>
            </a:r>
            <a:r>
              <a:rPr lang="en-CA" b="1" i="0" dirty="0">
                <a:effectLst/>
                <a:latin typeface="Söhne"/>
              </a:rPr>
              <a:t>Discrete Wavelet Transform (DWT)</a:t>
            </a:r>
            <a:r>
              <a:rPr lang="en-CA" b="1" i="0" dirty="0">
                <a:solidFill>
                  <a:srgbClr val="0D0D0D"/>
                </a:solidFill>
                <a:effectLst/>
                <a:latin typeface="Söhne"/>
              </a:rPr>
              <a:t>):</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kern="100" dirty="0">
                <a:latin typeface="Calibri" panose="020F0502020204030204" pitchFamily="34" charset="0"/>
                <a:ea typeface="Calibri" panose="020F0502020204030204" pitchFamily="34" charset="0"/>
                <a:cs typeface="Times New Roman" panose="02020603050405020304" pitchFamily="18"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2432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DBE3E3-B9F5-8A37-69FC-01C9B4699045}"/>
              </a:ext>
            </a:extLst>
          </p:cNvPr>
          <p:cNvSpPr>
            <a:spLocks noGrp="1"/>
          </p:cNvSpPr>
          <p:nvPr>
            <p:ph idx="1"/>
          </p:nvPr>
        </p:nvSpPr>
        <p:spPr/>
        <p:txBody>
          <a:bodyPr/>
          <a:lstStyle/>
          <a:p>
            <a:endParaRPr lang="en-US" dirty="0"/>
          </a:p>
          <a:p>
            <a:pPr marL="0" indent="0">
              <a:buNone/>
            </a:pPr>
            <a:endParaRPr lang="en-CA" dirty="0"/>
          </a:p>
          <a:p>
            <a:pPr marL="0" indent="0">
              <a:buNone/>
            </a:pPr>
            <a:endParaRPr lang="en-CA" dirty="0"/>
          </a:p>
          <a:p>
            <a:pPr marL="0" indent="0">
              <a:buNone/>
            </a:pPr>
            <a:r>
              <a:rPr lang="en-CA" dirty="0"/>
              <a:t>                                   </a:t>
            </a:r>
            <a:endParaRPr lang="en-CA" sz="4400" dirty="0"/>
          </a:p>
        </p:txBody>
      </p:sp>
      <p:sp>
        <p:nvSpPr>
          <p:cNvPr id="5" name="Slide Number Placeholder 4">
            <a:extLst>
              <a:ext uri="{FF2B5EF4-FFF2-40B4-BE49-F238E27FC236}">
                <a16:creationId xmlns:a16="http://schemas.microsoft.com/office/drawing/2014/main" id="{F173F938-4DA3-89E6-8876-275AFB3F71B5}"/>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8" name="TextBox 7">
            <a:extLst>
              <a:ext uri="{FF2B5EF4-FFF2-40B4-BE49-F238E27FC236}">
                <a16:creationId xmlns:a16="http://schemas.microsoft.com/office/drawing/2014/main" id="{2E65D622-5D6E-15A5-EBAC-0EDA898CC216}"/>
              </a:ext>
            </a:extLst>
          </p:cNvPr>
          <p:cNvSpPr txBox="1"/>
          <p:nvPr/>
        </p:nvSpPr>
        <p:spPr>
          <a:xfrm>
            <a:off x="270164" y="633268"/>
            <a:ext cx="11187545" cy="5632311"/>
          </a:xfrm>
          <a:prstGeom prst="rect">
            <a:avLst/>
          </a:prstGeom>
          <a:noFill/>
        </p:spPr>
        <p:txBody>
          <a:bodyPr wrap="square">
            <a:spAutoFit/>
          </a:bodyPr>
          <a:lstStyle/>
          <a:p>
            <a:r>
              <a:rPr lang="en-CA" i="0" dirty="0">
                <a:effectLst/>
                <a:latin typeface="Söhne"/>
              </a:rPr>
              <a:t>Discrete Wavelet Transform (DWT)</a:t>
            </a:r>
            <a:r>
              <a:rPr lang="en-CA" i="0" dirty="0">
                <a:solidFill>
                  <a:srgbClr val="0D0D0D"/>
                </a:solidFill>
                <a:effectLst/>
                <a:latin typeface="Söhne"/>
              </a:rPr>
              <a:t>):</a:t>
            </a:r>
            <a:endParaRPr lang="en-US" i="0" dirty="0">
              <a:effectLst/>
              <a:latin typeface="Söhne"/>
            </a:endParaRPr>
          </a:p>
          <a:p>
            <a:endParaRPr lang="en-US" dirty="0">
              <a:latin typeface="Söhne"/>
            </a:endParaRPr>
          </a:p>
          <a:p>
            <a:r>
              <a:rPr lang="en-US" b="0" i="0" dirty="0">
                <a:effectLst/>
                <a:latin typeface="Söhne"/>
              </a:rPr>
              <a:t>DWT is used to transform images into frequency components. Steganography can be performed by modifying the coefficients in the wavelet domain.</a:t>
            </a:r>
          </a:p>
          <a:p>
            <a:endParaRPr lang="en-US" dirty="0">
              <a:latin typeface="Söhne"/>
            </a:endParaRPr>
          </a:p>
          <a:p>
            <a:r>
              <a:rPr lang="en-US" b="0" i="0" dirty="0">
                <a:effectLst/>
                <a:latin typeface="Söhne"/>
              </a:rPr>
              <a:t>Problems with DWT technique:</a:t>
            </a:r>
          </a:p>
          <a:p>
            <a:endParaRPr lang="en-US" dirty="0">
              <a:latin typeface="Söhne"/>
            </a:endParaRPr>
          </a:p>
          <a:p>
            <a:r>
              <a:rPr lang="en-US" b="0" i="0" dirty="0">
                <a:effectLst/>
                <a:latin typeface="Söhne"/>
              </a:rPr>
              <a:t>1 . </a:t>
            </a:r>
            <a:r>
              <a:rPr lang="en-US" b="0" i="0" dirty="0">
                <a:effectLst/>
                <a:latin typeface="Times New Roman" panose="02020603050405020304" pitchFamily="18" charset="0"/>
                <a:cs typeface="Times New Roman" panose="02020603050405020304" pitchFamily="18" charset="0"/>
              </a:rPr>
              <a:t>There is a </a:t>
            </a:r>
            <a:r>
              <a:rPr lang="en-US" sz="1800" dirty="0">
                <a:solidFill>
                  <a:schemeClr val="tx1"/>
                </a:solidFill>
                <a:latin typeface="Times New Roman" panose="02020603050405020304" pitchFamily="18" charset="0"/>
                <a:cs typeface="Times New Roman" panose="02020603050405020304" pitchFamily="18" charset="0"/>
              </a:rPr>
              <a:t> clear chance of getting a fraction value. If we ignore the fraction value and just store the decimal value we cannot get the same coefficients from the pixels when extracting the data. This leads to errors in the extracted data, so we need to store the fraction values.</a:t>
            </a:r>
          </a:p>
          <a:p>
            <a:r>
              <a:rPr lang="en-US" dirty="0">
                <a:latin typeface="Times New Roman" panose="02020603050405020304" pitchFamily="18" charset="0"/>
                <a:cs typeface="Times New Roman" panose="02020603050405020304" pitchFamily="18" charset="0"/>
              </a:rPr>
              <a:t>2.</a:t>
            </a:r>
            <a:r>
              <a:rPr lang="en-US" sz="1800" dirty="0">
                <a:solidFill>
                  <a:schemeClr val="tx1"/>
                </a:solidFill>
                <a:latin typeface="Times New Roman" panose="02020603050405020304" pitchFamily="18" charset="0"/>
                <a:cs typeface="Times New Roman" panose="02020603050405020304" pitchFamily="18" charset="0"/>
              </a:rPr>
              <a:t> Another issue we have is the possibility of a negative value that cannot be stored in an image. Ignoring the sign will lead to false data in extracting process. </a:t>
            </a:r>
          </a:p>
          <a:p>
            <a:r>
              <a:rPr lang="en-US" dirty="0">
                <a:latin typeface="Times New Roman" panose="02020603050405020304" pitchFamily="18" charset="0"/>
                <a:cs typeface="Times New Roman" panose="02020603050405020304" pitchFamily="18" charset="0"/>
              </a:rPr>
              <a:t>3. </a:t>
            </a:r>
            <a:r>
              <a:rPr lang="en-US" sz="1800" dirty="0">
                <a:solidFill>
                  <a:schemeClr val="tx1"/>
                </a:solidFill>
                <a:latin typeface="Times New Roman" panose="02020603050405020304" pitchFamily="18" charset="0"/>
                <a:cs typeface="Times New Roman" panose="02020603050405020304" pitchFamily="18" charset="0"/>
              </a:rPr>
              <a:t>There is also a chance of exceeding the limit of 255.</a:t>
            </a:r>
            <a:endParaRPr lang="en-US" b="0" i="0" dirty="0">
              <a:effectLst/>
              <a:latin typeface="Söhne"/>
            </a:endParaRPr>
          </a:p>
          <a:p>
            <a:endParaRPr lang="en-US" dirty="0">
              <a:latin typeface="Söhne"/>
            </a:endParaRPr>
          </a:p>
          <a:p>
            <a:endParaRPr lang="en-US" dirty="0">
              <a:latin typeface="Söhne"/>
            </a:endParaRPr>
          </a:p>
          <a:p>
            <a:r>
              <a:rPr lang="en-US" dirty="0">
                <a:latin typeface="Times New Roman" panose="02020603050405020304" pitchFamily="18" charset="0"/>
                <a:cs typeface="Times New Roman" panose="02020603050405020304" pitchFamily="18" charset="0"/>
              </a:rPr>
              <a:t>T</a:t>
            </a:r>
            <a:r>
              <a:rPr lang="en-US" sz="1800" dirty="0">
                <a:solidFill>
                  <a:schemeClr val="tx1"/>
                </a:solidFill>
                <a:latin typeface="Times New Roman" panose="02020603050405020304" pitchFamily="18" charset="0"/>
                <a:cs typeface="Times New Roman" panose="02020603050405020304" pitchFamily="18" charset="0"/>
              </a:rPr>
              <a:t>here are many techniques and tricks such as storing the decimal values separately in the form of the description of the Image or dividing the pixel value by 2 since the range of possible values goes from -256 to 256 dividing by 2 doubles the range. But it affects the quality of the embedded image significantly. Storing decimal values required additional memory. </a:t>
            </a:r>
            <a:endParaRPr lang="en-US" dirty="0">
              <a:latin typeface="Söhne"/>
            </a:endParaRPr>
          </a:p>
          <a:p>
            <a:endParaRPr lang="en-CA" dirty="0"/>
          </a:p>
        </p:txBody>
      </p:sp>
    </p:spTree>
    <p:extLst>
      <p:ext uri="{BB962C8B-B14F-4D97-AF65-F5344CB8AC3E}">
        <p14:creationId xmlns:p14="http://schemas.microsoft.com/office/powerpoint/2010/main" val="2651695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DF0EE-87BB-7E8F-B669-186777F3DA8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FEC1BB-CCD6-3D7F-6762-6EAACA3177A2}"/>
              </a:ext>
            </a:extLst>
          </p:cNvPr>
          <p:cNvSpPr>
            <a:spLocks noGrp="1"/>
          </p:cNvSpPr>
          <p:nvPr>
            <p:ph type="ftr" sz="quarter" idx="11"/>
          </p:nvPr>
        </p:nvSpPr>
        <p:spPr/>
        <p:txBody>
          <a:bodyPr/>
          <a:lstStyle/>
          <a:p>
            <a:r>
              <a:rPr lang="en-US" dirty="0"/>
              <a:t>.</a:t>
            </a:r>
          </a:p>
        </p:txBody>
      </p:sp>
      <p:sp>
        <p:nvSpPr>
          <p:cNvPr id="5" name="Slide Number Placeholder 4">
            <a:extLst>
              <a:ext uri="{FF2B5EF4-FFF2-40B4-BE49-F238E27FC236}">
                <a16:creationId xmlns:a16="http://schemas.microsoft.com/office/drawing/2014/main" id="{5FA3B1A9-44C6-CD89-9A1B-DAB42737DF5D}"/>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6" name="TextBox 5">
            <a:extLst>
              <a:ext uri="{FF2B5EF4-FFF2-40B4-BE49-F238E27FC236}">
                <a16:creationId xmlns:a16="http://schemas.microsoft.com/office/drawing/2014/main" id="{B174CFC3-2E95-324A-4E0B-26512F354B1B}"/>
              </a:ext>
            </a:extLst>
          </p:cNvPr>
          <p:cNvSpPr txBox="1"/>
          <p:nvPr/>
        </p:nvSpPr>
        <p:spPr>
          <a:xfrm>
            <a:off x="159326" y="436418"/>
            <a:ext cx="11693237" cy="6186309"/>
          </a:xfrm>
          <a:prstGeom prst="rect">
            <a:avLst/>
          </a:prstGeom>
          <a:noFill/>
        </p:spPr>
        <p:txBody>
          <a:bodyPr wrap="square" rtlCol="0">
            <a:spAutoFit/>
          </a:bodyPr>
          <a:lstStyle/>
          <a:p>
            <a:r>
              <a:rPr lang="en-US" sz="1800" dirty="0">
                <a:solidFill>
                  <a:schemeClr val="tx1"/>
                </a:solidFill>
                <a:latin typeface="Times New Roman" panose="02020603050405020304" pitchFamily="18" charset="0"/>
                <a:cs typeface="Times New Roman" panose="02020603050405020304" pitchFamily="18" charset="0"/>
              </a:rPr>
              <a:t>In order to address the said issues effectively we propose the following solution. </a:t>
            </a:r>
          </a:p>
          <a:p>
            <a:pPr algn="l"/>
            <a:r>
              <a:rPr lang="en-US" sz="1800" dirty="0">
                <a:solidFill>
                  <a:schemeClr val="tx1"/>
                </a:solidFill>
                <a:latin typeface="Times New Roman" panose="02020603050405020304" pitchFamily="18" charset="0"/>
                <a:cs typeface="Times New Roman" panose="02020603050405020304" pitchFamily="18" charset="0"/>
              </a:rPr>
              <a:t>In this approach in order to solve the possibility of negative values we use a different set of formulas as follows.</a:t>
            </a:r>
          </a:p>
          <a:p>
            <a:pPr algn="l"/>
            <a:r>
              <a:rPr lang="en-US" sz="1800" dirty="0">
                <a:solidFill>
                  <a:schemeClr val="tx1"/>
                </a:solidFill>
                <a:latin typeface="Times New Roman" panose="02020603050405020304" pitchFamily="18" charset="0"/>
                <a:cs typeface="Times New Roman" panose="02020603050405020304" pitchFamily="18" charset="0"/>
              </a:rPr>
              <a:t>d1 = p1 + p3 + p4 - 2*p2 </a:t>
            </a:r>
          </a:p>
          <a:p>
            <a:pPr algn="l"/>
            <a:r>
              <a:rPr lang="en-US" sz="1800" dirty="0">
                <a:solidFill>
                  <a:schemeClr val="tx1"/>
                </a:solidFill>
                <a:latin typeface="Times New Roman" panose="02020603050405020304" pitchFamily="18" charset="0"/>
                <a:cs typeface="Times New Roman" panose="02020603050405020304" pitchFamily="18" charset="0"/>
              </a:rPr>
              <a:t>d2 = p2 + p4 + p1 - 2*p3 </a:t>
            </a:r>
          </a:p>
          <a:p>
            <a:pPr algn="l"/>
            <a:r>
              <a:rPr lang="en-US" sz="1800" dirty="0">
                <a:solidFill>
                  <a:schemeClr val="tx1"/>
                </a:solidFill>
                <a:latin typeface="Times New Roman" panose="02020603050405020304" pitchFamily="18" charset="0"/>
                <a:cs typeface="Times New Roman" panose="02020603050405020304" pitchFamily="18" charset="0"/>
              </a:rPr>
              <a:t>d3 = p3 + p1 + p2 - 2*p4 </a:t>
            </a:r>
          </a:p>
          <a:p>
            <a:pPr algn="l"/>
            <a:r>
              <a:rPr lang="en-US" sz="1800" dirty="0">
                <a:solidFill>
                  <a:schemeClr val="tx1"/>
                </a:solidFill>
                <a:latin typeface="Times New Roman" panose="02020603050405020304" pitchFamily="18" charset="0"/>
                <a:cs typeface="Times New Roman" panose="02020603050405020304" pitchFamily="18" charset="0"/>
              </a:rPr>
              <a:t>d4 = p4 + p2 + p3 - 2*p1</a:t>
            </a:r>
          </a:p>
          <a:p>
            <a:pPr algn="l"/>
            <a:endParaRPr lang="en-US" sz="1800" dirty="0">
              <a:solidFill>
                <a:schemeClr val="tx1"/>
              </a:solidFill>
              <a:latin typeface="Times New Roman" panose="02020603050405020304" pitchFamily="18" charset="0"/>
              <a:cs typeface="Times New Roman" panose="02020603050405020304" pitchFamily="18" charset="0"/>
            </a:endParaRPr>
          </a:p>
          <a:p>
            <a:pPr algn="just"/>
            <a:r>
              <a:rPr lang="en-US" sz="1800" dirty="0">
                <a:solidFill>
                  <a:schemeClr val="tx1"/>
                </a:solidFill>
                <a:latin typeface="Times New Roman" panose="02020603050405020304" pitchFamily="18" charset="0"/>
                <a:cs typeface="Times New Roman" panose="02020603050405020304" pitchFamily="18" charset="0"/>
              </a:rPr>
              <a:t>The above set of formulae is used for calculating the coefficients. After embedding the data the following formulas perform Inverse DWT to generate an Image from new coefficients D1, D2, D3, and D4.</a:t>
            </a:r>
          </a:p>
          <a:p>
            <a:pPr algn="l"/>
            <a:r>
              <a:rPr lang="en-US" sz="1800" dirty="0">
                <a:solidFill>
                  <a:schemeClr val="tx1"/>
                </a:solidFill>
                <a:latin typeface="Times New Roman" panose="02020603050405020304" pitchFamily="18" charset="0"/>
                <a:cs typeface="Times New Roman" panose="02020603050405020304" pitchFamily="18" charset="0"/>
              </a:rPr>
              <a:t>P1 = (D1 + D2 + D3) / 3</a:t>
            </a:r>
          </a:p>
          <a:p>
            <a:pPr algn="l"/>
            <a:r>
              <a:rPr lang="en-US" sz="1800" dirty="0">
                <a:solidFill>
                  <a:schemeClr val="tx1"/>
                </a:solidFill>
                <a:latin typeface="Times New Roman" panose="02020603050405020304" pitchFamily="18" charset="0"/>
                <a:cs typeface="Times New Roman" panose="02020603050405020304" pitchFamily="18" charset="0"/>
              </a:rPr>
              <a:t>P2 = (D2 + D3 + D4) / 3 </a:t>
            </a:r>
          </a:p>
          <a:p>
            <a:pPr algn="l"/>
            <a:r>
              <a:rPr lang="en-US" sz="1800" dirty="0">
                <a:solidFill>
                  <a:schemeClr val="tx1"/>
                </a:solidFill>
                <a:latin typeface="Times New Roman" panose="02020603050405020304" pitchFamily="18" charset="0"/>
                <a:cs typeface="Times New Roman" panose="02020603050405020304" pitchFamily="18" charset="0"/>
              </a:rPr>
              <a:t>P3 = (D3 + D4 + D1) / 3 </a:t>
            </a:r>
          </a:p>
          <a:p>
            <a:pPr algn="l"/>
            <a:r>
              <a:rPr lang="en-US" sz="1800" dirty="0">
                <a:solidFill>
                  <a:schemeClr val="tx1"/>
                </a:solidFill>
                <a:latin typeface="Times New Roman" panose="02020603050405020304" pitchFamily="18" charset="0"/>
                <a:cs typeface="Times New Roman" panose="02020603050405020304" pitchFamily="18" charset="0"/>
              </a:rPr>
              <a:t>P4 = (D4 + D1 + D2) / 3</a:t>
            </a:r>
          </a:p>
          <a:p>
            <a:pPr algn="l"/>
            <a:endParaRPr lang="en-US" sz="1800" dirty="0">
              <a:solidFill>
                <a:schemeClr val="tx1"/>
              </a:solidFill>
              <a:latin typeface="Times New Roman" panose="02020603050405020304" pitchFamily="18" charset="0"/>
              <a:cs typeface="Times New Roman" panose="02020603050405020304" pitchFamily="18" charset="0"/>
            </a:endParaRPr>
          </a:p>
          <a:p>
            <a:pPr algn="just"/>
            <a:r>
              <a:rPr lang="en-US" sz="1800" dirty="0">
                <a:solidFill>
                  <a:schemeClr val="tx1"/>
                </a:solidFill>
                <a:latin typeface="Times New Roman" panose="02020603050405020304" pitchFamily="18" charset="0"/>
                <a:cs typeface="Times New Roman" panose="02020603050405020304" pitchFamily="18" charset="0"/>
              </a:rPr>
              <a:t>When performing LSB the pixel value is changed by at most 1 which is not visible to the naked eye. Since the Inverse DWT formulas don’t contain a negative sign we can safely rule out the possibility of a negative value. We still have the fraction values as we are dividing the sum by 3. To solve this issue we use a simple trick to store the fraction data within the pixel itself. To solve the fraction issue we first divide the pixel value by 3 before calculating the coefficients. The division is a floor division. Let p1, p2, p3, p4 be the pixels and np1, np2, np3, np4 be the pixel values after the division by 3. i.e. np1=p1/3 and so on. Since we have pixels divided by 3 we can safely</a:t>
            </a:r>
            <a:r>
              <a:rPr lang="en-US" sz="1800" dirty="0">
                <a:solidFill>
                  <a:schemeClr val="tx1"/>
                </a:solidFill>
              </a:rPr>
              <a:t> remove the division by 3 in the IDWT step.</a:t>
            </a:r>
            <a:endParaRPr lang="en-US" sz="1800" dirty="0">
              <a:solidFill>
                <a:schemeClr val="tx1"/>
              </a:solidFill>
              <a:latin typeface="Times New Roman" panose="02020603050405020304" pitchFamily="18" charset="0"/>
              <a:cs typeface="Times New Roman" panose="02020603050405020304" pitchFamily="18" charset="0"/>
            </a:endParaRPr>
          </a:p>
          <a:p>
            <a:endParaRPr lang="en-CA" dirty="0"/>
          </a:p>
          <a:p>
            <a:endParaRPr lang="en-CA" dirty="0"/>
          </a:p>
        </p:txBody>
      </p:sp>
    </p:spTree>
    <p:extLst>
      <p:ext uri="{BB962C8B-B14F-4D97-AF65-F5344CB8AC3E}">
        <p14:creationId xmlns:p14="http://schemas.microsoft.com/office/powerpoint/2010/main" val="2580803079"/>
      </p:ext>
    </p:extLst>
  </p:cSld>
  <p:clrMapOvr>
    <a:masterClrMapping/>
  </p:clrMapOvr>
</p:sld>
</file>

<file path=ppt/theme/theme1.xml><?xml version="1.0" encoding="utf-8"?>
<a:theme xmlns:a="http://schemas.openxmlformats.org/drawingml/2006/main" name="Traînée de condensation">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Aznam">
      <a:majorFont>
        <a:latin typeface="Futura PT Book"/>
        <a:ea typeface=""/>
        <a:cs typeface=""/>
      </a:majorFont>
      <a:minorFont>
        <a:latin typeface="Futura PT Book"/>
        <a:ea typeface=""/>
        <a:cs typeface=""/>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TM04033937[[fn=Traînée de condensation]]</Template>
  <TotalTime>367</TotalTime>
  <Words>1549</Words>
  <Application>Microsoft Office PowerPoint</Application>
  <PresentationFormat>Widescreen</PresentationFormat>
  <Paragraphs>181</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Futura PT Book</vt:lpstr>
      <vt:lpstr>Goudy Old Style</vt:lpstr>
      <vt:lpstr>Söhne</vt:lpstr>
      <vt:lpstr>Times New Roman</vt:lpstr>
      <vt:lpstr>Traînée de condensation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Aznam Yacoub</dc:creator>
  <cp:lastModifiedBy>Rama Krishna Kandimalla</cp:lastModifiedBy>
  <cp:revision>354</cp:revision>
  <dcterms:created xsi:type="dcterms:W3CDTF">2023-05-29T15:56:10Z</dcterms:created>
  <dcterms:modified xsi:type="dcterms:W3CDTF">2024-02-08T02:16:47Z</dcterms:modified>
</cp:coreProperties>
</file>